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3"/>
  </p:notesMasterIdLst>
  <p:sldIdLst>
    <p:sldId id="296" r:id="rId2"/>
  </p:sldIdLst>
  <p:sldSz cx="49377600" cy="32918400"/>
  <p:notesSz cx="6858000" cy="9144000"/>
  <p:embeddedFontLst>
    <p:embeddedFont>
      <p:font typeface="Calibri" panose="020F0502020204030204" pitchFamily="34" charset="0"/>
      <p:regular r:id="rId4"/>
      <p:bold r:id="rId5"/>
      <p:italic r:id="rId6"/>
      <p:boldItalic r:id="rId7"/>
    </p:embeddedFont>
    <p:embeddedFont>
      <p:font typeface="Calibri Light" panose="020F0302020204030204" pitchFamily="34" charset="0"/>
      <p:regular r:id="rId8"/>
      <p:italic r:id="rId9"/>
    </p:embeddedFont>
    <p:embeddedFont>
      <p:font typeface="Lato" panose="020F0502020204030203" pitchFamily="34" charset="77"/>
      <p:regular r:id="rId10"/>
      <p:bold r:id="rId11"/>
      <p:italic r:id="rId12"/>
      <p:boldItalic r:id="rId13"/>
    </p:embeddedFont>
    <p:embeddedFont>
      <p:font typeface="Lato Black" panose="020F0A02020204030203" pitchFamily="34" charset="77"/>
      <p:bold r:id="rId14"/>
      <p:italic r:id="rId15"/>
      <p:boldItalic r:id="rId16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15576" userDrawn="1">
          <p15:clr>
            <a:srgbClr val="A4A3A4"/>
          </p15:clr>
        </p15:guide>
        <p15:guide id="3" pos="6024" userDrawn="1">
          <p15:clr>
            <a:srgbClr val="A4A3A4"/>
          </p15:clr>
        </p15:guide>
        <p15:guide id="4" pos="264" userDrawn="1">
          <p15:clr>
            <a:srgbClr val="A4A3A4"/>
          </p15:clr>
        </p15:guide>
        <p15:guide id="5" pos="744" userDrawn="1">
          <p15:clr>
            <a:srgbClr val="A4A3A4"/>
          </p15:clr>
        </p15:guide>
        <p15:guide id="6" orient="horz" pos="1036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7300"/>
    <a:srgbClr val="FFD54F"/>
    <a:srgbClr val="FFC107"/>
    <a:srgbClr val="E1E082"/>
    <a:srgbClr val="E04336"/>
    <a:srgbClr val="E91E63"/>
    <a:srgbClr val="B3E5FC"/>
    <a:srgbClr val="FF8A80"/>
    <a:srgbClr val="1B5E20"/>
    <a:srgbClr val="2632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528" autoAdjust="0"/>
    <p:restoredTop sz="90319" autoAdjust="0"/>
  </p:normalViewPr>
  <p:slideViewPr>
    <p:cSldViewPr snapToGrid="0" showGuides="1">
      <p:cViewPr>
        <p:scale>
          <a:sx n="37" d="100"/>
          <a:sy n="37" d="100"/>
        </p:scale>
        <p:origin x="280" y="-848"/>
      </p:cViewPr>
      <p:guideLst>
        <p:guide pos="15576"/>
        <p:guide pos="6024"/>
        <p:guide pos="264"/>
        <p:guide pos="744"/>
        <p:guide orient="horz" pos="1036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5.fntdata"/><Relationship Id="rId13" Type="http://schemas.openxmlformats.org/officeDocument/2006/relationships/font" Target="fonts/font10.fntdata"/><Relationship Id="rId18" Type="http://schemas.openxmlformats.org/officeDocument/2006/relationships/viewProps" Target="viewProps.xml"/><Relationship Id="rId3" Type="http://schemas.openxmlformats.org/officeDocument/2006/relationships/notesMaster" Target="notesMasters/notesMaster1.xml"/><Relationship Id="rId7" Type="http://schemas.openxmlformats.org/officeDocument/2006/relationships/font" Target="fonts/font4.fntdata"/><Relationship Id="rId12" Type="http://schemas.openxmlformats.org/officeDocument/2006/relationships/font" Target="fonts/font9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13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3.fntdata"/><Relationship Id="rId11" Type="http://schemas.openxmlformats.org/officeDocument/2006/relationships/font" Target="fonts/font8.fntdata"/><Relationship Id="rId5" Type="http://schemas.openxmlformats.org/officeDocument/2006/relationships/font" Target="fonts/font2.fntdata"/><Relationship Id="rId15" Type="http://schemas.openxmlformats.org/officeDocument/2006/relationships/font" Target="fonts/font12.fntdata"/><Relationship Id="rId10" Type="http://schemas.openxmlformats.org/officeDocument/2006/relationships/font" Target="fonts/font7.fntdata"/><Relationship Id="rId19" Type="http://schemas.openxmlformats.org/officeDocument/2006/relationships/theme" Target="theme/theme1.xml"/><Relationship Id="rId4" Type="http://schemas.openxmlformats.org/officeDocument/2006/relationships/font" Target="fonts/font1.fntdata"/><Relationship Id="rId9" Type="http://schemas.openxmlformats.org/officeDocument/2006/relationships/font" Target="fonts/font6.fntdata"/><Relationship Id="rId14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1CB04D-1C75-43E0-9B64-B7DDAA42BB2C}" type="datetimeFigureOut">
              <a:rPr lang="en-US" smtClean="0"/>
              <a:t>12/5/20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14425" y="1143000"/>
            <a:ext cx="46291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6C2670-3342-473C-969D-FDFF399F20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7496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 </a:t>
            </a:r>
            <a:r>
              <a:rPr lang="en-US" dirty="0" err="1"/>
              <a:t>Powerpoint</a:t>
            </a:r>
            <a:r>
              <a:rPr lang="en-US" dirty="0"/>
              <a:t>, click View &gt; Guides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Keep text within gutter guides.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Author list: Don’t split names onto two lines (e.g., “Jimmy [break] Smith”). If that happens, use a new line, unless you need the space. </a:t>
            </a:r>
            <a:r>
              <a:rPr lang="en-US" b="1" dirty="0"/>
              <a:t>Bold the first names of anybody who’s presenting</a:t>
            </a:r>
            <a:r>
              <a:rPr lang="en-US" dirty="0"/>
              <a:t> in person.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Intro/methods/result: </a:t>
            </a:r>
            <a:r>
              <a:rPr lang="en-US" b="1" dirty="0"/>
              <a:t>Do not drop below font size 28</a:t>
            </a:r>
            <a:r>
              <a:rPr lang="en-US" dirty="0"/>
              <a:t>, but if you have extra space, jack up the font size until the space is full.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Do not use color in the sidebars except in graphs/figures. It’ll pull attention from the center and slow interpretation for passersby.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6C2670-3342-473C-969D-FDFF399F205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4995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03320" y="5387342"/>
            <a:ext cx="41970960" cy="11460480"/>
          </a:xfrm>
        </p:spPr>
        <p:txBody>
          <a:bodyPr anchor="b"/>
          <a:lstStyle>
            <a:lvl1pPr algn="ctr">
              <a:defRPr sz="2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172200" y="17289782"/>
            <a:ext cx="37033200" cy="7947658"/>
          </a:xfrm>
        </p:spPr>
        <p:txBody>
          <a:bodyPr/>
          <a:lstStyle>
            <a:lvl1pPr marL="0" indent="0" algn="ctr">
              <a:buNone/>
              <a:defRPr sz="11520"/>
            </a:lvl1pPr>
            <a:lvl2pPr marL="2194560" indent="0" algn="ctr">
              <a:buNone/>
              <a:defRPr sz="9600"/>
            </a:lvl2pPr>
            <a:lvl3pPr marL="4389120" indent="0" algn="ctr">
              <a:buNone/>
              <a:defRPr sz="8640"/>
            </a:lvl3pPr>
            <a:lvl4pPr marL="6583680" indent="0" algn="ctr">
              <a:buNone/>
              <a:defRPr sz="7680"/>
            </a:lvl4pPr>
            <a:lvl5pPr marL="8778240" indent="0" algn="ctr">
              <a:buNone/>
              <a:defRPr sz="7680"/>
            </a:lvl5pPr>
            <a:lvl6pPr marL="10972800" indent="0" algn="ctr">
              <a:buNone/>
              <a:defRPr sz="7680"/>
            </a:lvl6pPr>
            <a:lvl7pPr marL="13167360" indent="0" algn="ctr">
              <a:buNone/>
              <a:defRPr sz="7680"/>
            </a:lvl7pPr>
            <a:lvl8pPr marL="15361920" indent="0" algn="ctr">
              <a:buNone/>
              <a:defRPr sz="7680"/>
            </a:lvl8pPr>
            <a:lvl9pPr marL="17556480" indent="0" algn="ctr">
              <a:buNone/>
              <a:defRPr sz="768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12/5/20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7559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12/5/20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6949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5335848" y="1752600"/>
            <a:ext cx="10647045" cy="2789682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394713" y="1752600"/>
            <a:ext cx="31323915" cy="27896822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12/5/20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5495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12/5/20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1048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8995" y="8206749"/>
            <a:ext cx="42588180" cy="13693138"/>
          </a:xfrm>
        </p:spPr>
        <p:txBody>
          <a:bodyPr anchor="b"/>
          <a:lstStyle>
            <a:lvl1pPr>
              <a:defRPr sz="2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68995" y="22029429"/>
            <a:ext cx="42588180" cy="7200898"/>
          </a:xfrm>
        </p:spPr>
        <p:txBody>
          <a:bodyPr/>
          <a:lstStyle>
            <a:lvl1pPr marL="0" indent="0">
              <a:buNone/>
              <a:defRPr sz="11520">
                <a:solidFill>
                  <a:schemeClr val="tx1"/>
                </a:solidFill>
              </a:defRPr>
            </a:lvl1pPr>
            <a:lvl2pPr marL="2194560" indent="0">
              <a:buNone/>
              <a:defRPr sz="9600">
                <a:solidFill>
                  <a:schemeClr val="tx1">
                    <a:tint val="75000"/>
                  </a:schemeClr>
                </a:solidFill>
              </a:defRPr>
            </a:lvl2pPr>
            <a:lvl3pPr marL="4389120" indent="0">
              <a:buNone/>
              <a:defRPr sz="8640">
                <a:solidFill>
                  <a:schemeClr val="tx1">
                    <a:tint val="75000"/>
                  </a:schemeClr>
                </a:solidFill>
              </a:defRPr>
            </a:lvl3pPr>
            <a:lvl4pPr marL="658368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4pPr>
            <a:lvl5pPr marL="877824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5pPr>
            <a:lvl6pPr marL="1097280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6pPr>
            <a:lvl7pPr marL="1316736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7pPr>
            <a:lvl8pPr marL="1536192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8pPr>
            <a:lvl9pPr marL="1755648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12/5/20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3050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94710" y="8763000"/>
            <a:ext cx="20985480" cy="208864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4997410" y="8763000"/>
            <a:ext cx="20985480" cy="208864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12/5/20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1519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01141" y="1752607"/>
            <a:ext cx="42588180" cy="636270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01147" y="8069582"/>
            <a:ext cx="20889036" cy="3954778"/>
          </a:xfrm>
        </p:spPr>
        <p:txBody>
          <a:bodyPr anchor="b"/>
          <a:lstStyle>
            <a:lvl1pPr marL="0" indent="0">
              <a:buNone/>
              <a:defRPr sz="1152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40" b="1"/>
            </a:lvl3pPr>
            <a:lvl4pPr marL="6583680" indent="0">
              <a:buNone/>
              <a:defRPr sz="7680" b="1"/>
            </a:lvl4pPr>
            <a:lvl5pPr marL="8778240" indent="0">
              <a:buNone/>
              <a:defRPr sz="7680" b="1"/>
            </a:lvl5pPr>
            <a:lvl6pPr marL="10972800" indent="0">
              <a:buNone/>
              <a:defRPr sz="7680" b="1"/>
            </a:lvl6pPr>
            <a:lvl7pPr marL="13167360" indent="0">
              <a:buNone/>
              <a:defRPr sz="7680" b="1"/>
            </a:lvl7pPr>
            <a:lvl8pPr marL="15361920" indent="0">
              <a:buNone/>
              <a:defRPr sz="7680" b="1"/>
            </a:lvl8pPr>
            <a:lvl9pPr marL="17556480" indent="0">
              <a:buNone/>
              <a:defRPr sz="768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01147" y="12024360"/>
            <a:ext cx="20889036" cy="176860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4997413" y="8069582"/>
            <a:ext cx="20991911" cy="3954778"/>
          </a:xfrm>
        </p:spPr>
        <p:txBody>
          <a:bodyPr anchor="b"/>
          <a:lstStyle>
            <a:lvl1pPr marL="0" indent="0">
              <a:buNone/>
              <a:defRPr sz="1152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40" b="1"/>
            </a:lvl3pPr>
            <a:lvl4pPr marL="6583680" indent="0">
              <a:buNone/>
              <a:defRPr sz="7680" b="1"/>
            </a:lvl4pPr>
            <a:lvl5pPr marL="8778240" indent="0">
              <a:buNone/>
              <a:defRPr sz="7680" b="1"/>
            </a:lvl5pPr>
            <a:lvl6pPr marL="10972800" indent="0">
              <a:buNone/>
              <a:defRPr sz="7680" b="1"/>
            </a:lvl6pPr>
            <a:lvl7pPr marL="13167360" indent="0">
              <a:buNone/>
              <a:defRPr sz="7680" b="1"/>
            </a:lvl7pPr>
            <a:lvl8pPr marL="15361920" indent="0">
              <a:buNone/>
              <a:defRPr sz="7680" b="1"/>
            </a:lvl8pPr>
            <a:lvl9pPr marL="17556480" indent="0">
              <a:buNone/>
              <a:defRPr sz="768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4997413" y="12024360"/>
            <a:ext cx="20991911" cy="176860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12/5/20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83873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12/5/20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5061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12/5/20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6585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01142" y="2194560"/>
            <a:ext cx="15925561" cy="7680960"/>
          </a:xfrm>
        </p:spPr>
        <p:txBody>
          <a:bodyPr anchor="b"/>
          <a:lstStyle>
            <a:lvl1pPr>
              <a:defRPr sz="153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991911" y="4739647"/>
            <a:ext cx="24997410" cy="23393400"/>
          </a:xfrm>
        </p:spPr>
        <p:txBody>
          <a:bodyPr/>
          <a:lstStyle>
            <a:lvl1pPr>
              <a:defRPr sz="15360"/>
            </a:lvl1pPr>
            <a:lvl2pPr>
              <a:defRPr sz="13440"/>
            </a:lvl2pPr>
            <a:lvl3pPr>
              <a:defRPr sz="11520"/>
            </a:lvl3pPr>
            <a:lvl4pPr>
              <a:defRPr sz="9600"/>
            </a:lvl4pPr>
            <a:lvl5pPr>
              <a:defRPr sz="9600"/>
            </a:lvl5pPr>
            <a:lvl6pPr>
              <a:defRPr sz="9600"/>
            </a:lvl6pPr>
            <a:lvl7pPr>
              <a:defRPr sz="9600"/>
            </a:lvl7pPr>
            <a:lvl8pPr>
              <a:defRPr sz="9600"/>
            </a:lvl8pPr>
            <a:lvl9pPr>
              <a:defRPr sz="9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01142" y="9875520"/>
            <a:ext cx="15925561" cy="18295622"/>
          </a:xfrm>
        </p:spPr>
        <p:txBody>
          <a:bodyPr/>
          <a:lstStyle>
            <a:lvl1pPr marL="0" indent="0">
              <a:buNone/>
              <a:defRPr sz="7680"/>
            </a:lvl1pPr>
            <a:lvl2pPr marL="2194560" indent="0">
              <a:buNone/>
              <a:defRPr sz="6720"/>
            </a:lvl2pPr>
            <a:lvl3pPr marL="4389120" indent="0">
              <a:buNone/>
              <a:defRPr sz="5760"/>
            </a:lvl3pPr>
            <a:lvl4pPr marL="6583680" indent="0">
              <a:buNone/>
              <a:defRPr sz="4800"/>
            </a:lvl4pPr>
            <a:lvl5pPr marL="8778240" indent="0">
              <a:buNone/>
              <a:defRPr sz="4800"/>
            </a:lvl5pPr>
            <a:lvl6pPr marL="10972800" indent="0">
              <a:buNone/>
              <a:defRPr sz="4800"/>
            </a:lvl6pPr>
            <a:lvl7pPr marL="13167360" indent="0">
              <a:buNone/>
              <a:defRPr sz="4800"/>
            </a:lvl7pPr>
            <a:lvl8pPr marL="15361920" indent="0">
              <a:buNone/>
              <a:defRPr sz="4800"/>
            </a:lvl8pPr>
            <a:lvl9pPr marL="17556480" indent="0">
              <a:buNone/>
              <a:defRPr sz="48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12/5/20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3945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01142" y="2194560"/>
            <a:ext cx="15925561" cy="7680960"/>
          </a:xfrm>
        </p:spPr>
        <p:txBody>
          <a:bodyPr anchor="b"/>
          <a:lstStyle>
            <a:lvl1pPr>
              <a:defRPr sz="153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0991911" y="4739647"/>
            <a:ext cx="24997410" cy="23393400"/>
          </a:xfrm>
        </p:spPr>
        <p:txBody>
          <a:bodyPr anchor="t"/>
          <a:lstStyle>
            <a:lvl1pPr marL="0" indent="0">
              <a:buNone/>
              <a:defRPr sz="15360"/>
            </a:lvl1pPr>
            <a:lvl2pPr marL="2194560" indent="0">
              <a:buNone/>
              <a:defRPr sz="13440"/>
            </a:lvl2pPr>
            <a:lvl3pPr marL="4389120" indent="0">
              <a:buNone/>
              <a:defRPr sz="11520"/>
            </a:lvl3pPr>
            <a:lvl4pPr marL="6583680" indent="0">
              <a:buNone/>
              <a:defRPr sz="9600"/>
            </a:lvl4pPr>
            <a:lvl5pPr marL="8778240" indent="0">
              <a:buNone/>
              <a:defRPr sz="9600"/>
            </a:lvl5pPr>
            <a:lvl6pPr marL="10972800" indent="0">
              <a:buNone/>
              <a:defRPr sz="9600"/>
            </a:lvl6pPr>
            <a:lvl7pPr marL="13167360" indent="0">
              <a:buNone/>
              <a:defRPr sz="9600"/>
            </a:lvl7pPr>
            <a:lvl8pPr marL="15361920" indent="0">
              <a:buNone/>
              <a:defRPr sz="9600"/>
            </a:lvl8pPr>
            <a:lvl9pPr marL="17556480" indent="0">
              <a:buNone/>
              <a:defRPr sz="9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01142" y="9875520"/>
            <a:ext cx="15925561" cy="18295622"/>
          </a:xfrm>
        </p:spPr>
        <p:txBody>
          <a:bodyPr/>
          <a:lstStyle>
            <a:lvl1pPr marL="0" indent="0">
              <a:buNone/>
              <a:defRPr sz="7680"/>
            </a:lvl1pPr>
            <a:lvl2pPr marL="2194560" indent="0">
              <a:buNone/>
              <a:defRPr sz="6720"/>
            </a:lvl2pPr>
            <a:lvl3pPr marL="4389120" indent="0">
              <a:buNone/>
              <a:defRPr sz="5760"/>
            </a:lvl3pPr>
            <a:lvl4pPr marL="6583680" indent="0">
              <a:buNone/>
              <a:defRPr sz="4800"/>
            </a:lvl4pPr>
            <a:lvl5pPr marL="8778240" indent="0">
              <a:buNone/>
              <a:defRPr sz="4800"/>
            </a:lvl5pPr>
            <a:lvl6pPr marL="10972800" indent="0">
              <a:buNone/>
              <a:defRPr sz="4800"/>
            </a:lvl6pPr>
            <a:lvl7pPr marL="13167360" indent="0">
              <a:buNone/>
              <a:defRPr sz="4800"/>
            </a:lvl7pPr>
            <a:lvl8pPr marL="15361920" indent="0">
              <a:buNone/>
              <a:defRPr sz="4800"/>
            </a:lvl8pPr>
            <a:lvl9pPr marL="17556480" indent="0">
              <a:buNone/>
              <a:defRPr sz="48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12/5/20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0141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394710" y="1752607"/>
            <a:ext cx="42588180" cy="6362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94710" y="8763000"/>
            <a:ext cx="42588180" cy="208864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394710" y="30510487"/>
            <a:ext cx="1110996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135061-2F74-46D4-9F8F-C77EF304855D}" type="datetimeFigureOut">
              <a:rPr lang="en-US" smtClean="0"/>
              <a:t>12/5/20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356330" y="30510487"/>
            <a:ext cx="1666494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4872930" y="30510487"/>
            <a:ext cx="1110996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2060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4389120" rtl="0" eaLnBrk="1" latinLnBrk="0" hangingPunct="1">
        <a:lnSpc>
          <a:spcPct val="90000"/>
        </a:lnSpc>
        <a:spcBef>
          <a:spcPct val="0"/>
        </a:spcBef>
        <a:buNone/>
        <a:defRPr sz="211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97280" indent="-1097280" algn="l" defTabSz="4389120" rtl="0" eaLnBrk="1" latinLnBrk="0" hangingPunct="1">
        <a:lnSpc>
          <a:spcPct val="90000"/>
        </a:lnSpc>
        <a:spcBef>
          <a:spcPts val="4800"/>
        </a:spcBef>
        <a:buFont typeface="Arial" panose="020B0604020202020204" pitchFamily="34" charset="0"/>
        <a:buChar char="•"/>
        <a:defRPr sz="13440" kern="1200">
          <a:solidFill>
            <a:schemeClr val="tx1"/>
          </a:solidFill>
          <a:latin typeface="+mn-lt"/>
          <a:ea typeface="+mn-ea"/>
          <a:cs typeface="+mn-cs"/>
        </a:defRPr>
      </a:lvl1pPr>
      <a:lvl2pPr marL="329184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1152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3pPr>
      <a:lvl4pPr marL="768096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4pPr>
      <a:lvl5pPr marL="987552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6pPr>
      <a:lvl7pPr marL="1426464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7pPr>
      <a:lvl8pPr marL="1645920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8pPr>
      <a:lvl9pPr marL="1865376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1pPr>
      <a:lvl2pPr marL="219456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2pPr>
      <a:lvl3pPr marL="438912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3pPr>
      <a:lvl4pPr marL="658368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4pPr>
      <a:lvl5pPr marL="877824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6pPr>
      <a:lvl7pPr marL="1316736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7pPr>
      <a:lvl8pPr marL="1536192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8pPr>
      <a:lvl9pPr marL="1755648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emf"/><Relationship Id="rId3" Type="http://schemas.openxmlformats.org/officeDocument/2006/relationships/image" Target="../media/image1.png"/><Relationship Id="rId7" Type="http://schemas.openxmlformats.org/officeDocument/2006/relationships/image" Target="../media/image5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emf"/><Relationship Id="rId11" Type="http://schemas.openxmlformats.org/officeDocument/2006/relationships/image" Target="../media/image9.png"/><Relationship Id="rId5" Type="http://schemas.openxmlformats.org/officeDocument/2006/relationships/image" Target="../media/image3.emf"/><Relationship Id="rId10" Type="http://schemas.openxmlformats.org/officeDocument/2006/relationships/image" Target="../media/image8.emf"/><Relationship Id="rId4" Type="http://schemas.openxmlformats.org/officeDocument/2006/relationships/image" Target="../media/image2.svg"/><Relationship Id="rId9" Type="http://schemas.openxmlformats.org/officeDocument/2006/relationships/image" Target="../media/image7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73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78733BE-059C-47B7-9415-5ADF2F3024F1}"/>
              </a:ext>
            </a:extLst>
          </p:cNvPr>
          <p:cNvSpPr/>
          <p:nvPr/>
        </p:nvSpPr>
        <p:spPr>
          <a:xfrm>
            <a:off x="40306752" y="0"/>
            <a:ext cx="9153260" cy="331966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i="1" dirty="0">
                <a:latin typeface="Lato" panose="020F0502020204030203" pitchFamily="34" charset="0"/>
                <a:cs typeface="Lato" panose="020F0502020204030203" pitchFamily="34" charset="0"/>
              </a:rPr>
              <a:t>Non-Cognitive Predictors of Student Success:</a:t>
            </a:r>
            <a:br>
              <a:rPr lang="en-US" i="1" dirty="0">
                <a:latin typeface="Lato" panose="020F0502020204030203" pitchFamily="34" charset="0"/>
                <a:cs typeface="Lato" panose="020F0502020204030203" pitchFamily="34" charset="0"/>
              </a:rPr>
            </a:br>
            <a:r>
              <a:rPr lang="en-US" i="1" dirty="0">
                <a:latin typeface="Lato" panose="020F0502020204030203" pitchFamily="34" charset="0"/>
                <a:cs typeface="Lato" panose="020F0502020204030203" pitchFamily="34" charset="0"/>
              </a:rPr>
              <a:t>A Predictive Validity Comparison Between Domestic and International Students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DC4359A-7BBB-495A-96DE-65574C0C88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52177" y="5191886"/>
            <a:ext cx="25976634" cy="12484959"/>
          </a:xfrm>
        </p:spPr>
        <p:txBody>
          <a:bodyPr anchor="t">
            <a:noAutofit/>
          </a:bodyPr>
          <a:lstStyle/>
          <a:p>
            <a:pPr algn="l">
              <a:lnSpc>
                <a:spcPct val="150000"/>
              </a:lnSpc>
            </a:pPr>
            <a:r>
              <a:rPr lang="en-US" sz="13900" b="1" dirty="0">
                <a:solidFill>
                  <a:schemeClr val="bg1"/>
                </a:solidFill>
                <a:latin typeface="Lato Black" panose="020F0A02020204030203" pitchFamily="34" charset="0"/>
                <a:ea typeface="Roboto" panose="02000000000000000000" pitchFamily="2" charset="0"/>
                <a:cs typeface="Arial" panose="020B0604020202020204" pitchFamily="34" charset="0"/>
              </a:rPr>
              <a:t>Main finding goes here</a:t>
            </a:r>
            <a:r>
              <a:rPr lang="en-US" sz="13900" dirty="0">
                <a:solidFill>
                  <a:schemeClr val="bg1"/>
                </a:solidFill>
                <a:latin typeface="Lato" panose="020F0502020204030203" pitchFamily="34" charset="0"/>
                <a:ea typeface="Roboto" panose="02000000000000000000" pitchFamily="2" charset="0"/>
                <a:cs typeface="Arial" panose="020B0604020202020204" pitchFamily="34" charset="0"/>
              </a:rPr>
              <a:t>, translated into </a:t>
            </a:r>
            <a:r>
              <a:rPr lang="en-US" sz="13900" dirty="0">
                <a:solidFill>
                  <a:schemeClr val="bg1"/>
                </a:solidFill>
                <a:latin typeface="Lato Black" panose="020F0A02020204030203" pitchFamily="34" charset="0"/>
                <a:ea typeface="Roboto" panose="02000000000000000000" pitchFamily="2" charset="0"/>
                <a:cs typeface="Arial" panose="020B0604020202020204" pitchFamily="34" charset="0"/>
              </a:rPr>
              <a:t>plain English</a:t>
            </a:r>
            <a:r>
              <a:rPr lang="en-US" sz="13900" dirty="0">
                <a:solidFill>
                  <a:schemeClr val="bg1"/>
                </a:solidFill>
                <a:latin typeface="Lato" panose="020F0502020204030203" pitchFamily="34" charset="0"/>
                <a:ea typeface="Roboto" panose="02000000000000000000" pitchFamily="2" charset="0"/>
                <a:cs typeface="Arial" panose="020B0604020202020204" pitchFamily="34" charset="0"/>
              </a:rPr>
              <a:t>. </a:t>
            </a:r>
            <a:r>
              <a:rPr lang="en-US" sz="13900" dirty="0">
                <a:solidFill>
                  <a:schemeClr val="bg1"/>
                </a:solidFill>
                <a:latin typeface="Lato Black" panose="020F0A02020204030203" pitchFamily="34" charset="0"/>
                <a:ea typeface="Roboto" panose="02000000000000000000" pitchFamily="2" charset="0"/>
                <a:cs typeface="Arial" panose="020B0604020202020204" pitchFamily="34" charset="0"/>
              </a:rPr>
              <a:t>Emphasize</a:t>
            </a:r>
            <a:r>
              <a:rPr lang="en-US" sz="13900" dirty="0">
                <a:solidFill>
                  <a:schemeClr val="bg1"/>
                </a:solidFill>
                <a:latin typeface="Lato" panose="020F0502020204030203" pitchFamily="34" charset="0"/>
                <a:ea typeface="Roboto" panose="02000000000000000000" pitchFamily="2" charset="0"/>
                <a:cs typeface="Arial" panose="020B0604020202020204" pitchFamily="34" charset="0"/>
              </a:rPr>
              <a:t> the important words.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0C5B857-0E51-4898-BAEF-B471D5E63813}"/>
              </a:ext>
            </a:extLst>
          </p:cNvPr>
          <p:cNvSpPr/>
          <p:nvPr/>
        </p:nvSpPr>
        <p:spPr>
          <a:xfrm>
            <a:off x="0" y="0"/>
            <a:ext cx="11781912" cy="32918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i="1" dirty="0">
                <a:latin typeface="Lato" panose="020F0502020204030203" pitchFamily="34" charset="0"/>
                <a:cs typeface="Lato" panose="020F0502020204030203" pitchFamily="34" charset="0"/>
              </a:rPr>
              <a:t>Non-Cognitive Predictors of Student Success:</a:t>
            </a:r>
            <a:br>
              <a:rPr lang="en-US" i="1" dirty="0">
                <a:latin typeface="Lato" panose="020F0502020204030203" pitchFamily="34" charset="0"/>
                <a:cs typeface="Lato" panose="020F0502020204030203" pitchFamily="34" charset="0"/>
              </a:rPr>
            </a:br>
            <a:r>
              <a:rPr lang="en-US" i="1" dirty="0">
                <a:latin typeface="Lato" panose="020F0502020204030203" pitchFamily="34" charset="0"/>
                <a:cs typeface="Lato" panose="020F0502020204030203" pitchFamily="34" charset="0"/>
              </a:rPr>
              <a:t>A Predictive Validity Comparison Between Domestic and International Students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35B311-3C19-412C-ADE6-EB2E4158F366}"/>
              </a:ext>
            </a:extLst>
          </p:cNvPr>
          <p:cNvSpPr txBox="1"/>
          <p:nvPr/>
        </p:nvSpPr>
        <p:spPr>
          <a:xfrm>
            <a:off x="587854" y="5465112"/>
            <a:ext cx="9563989" cy="252867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3600" b="1" dirty="0">
                <a:latin typeface="Lato Black" panose="020F0A02020204030203" pitchFamily="34" charset="0"/>
                <a:cs typeface="Arial" panose="020B0604020202020204" pitchFamily="34" charset="0"/>
              </a:rPr>
              <a:t>INTRO</a:t>
            </a:r>
          </a:p>
          <a:p>
            <a:pPr marL="571500" indent="-5715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latin typeface="Lato" panose="020F0502020204030203" pitchFamily="34" charset="0"/>
                <a:cs typeface="Arial" panose="020B0604020202020204" pitchFamily="34" charset="0"/>
              </a:rPr>
              <a:t>Coronavirus Disease 2019 (COVID-19) was a global pandemic as of March 2020, COVID-19 is a major issue in 2020 with wide ranging global impact for the economy, mental and physical health. Our aim is to see if we can find trends between states for COVID-19 as well as compare it against other causes of death.</a:t>
            </a:r>
          </a:p>
          <a:p>
            <a:pPr>
              <a:lnSpc>
                <a:spcPct val="120000"/>
              </a:lnSpc>
            </a:pPr>
            <a:endParaRPr lang="en-US" sz="3600" b="1" dirty="0">
              <a:latin typeface="Lato" panose="020F0502020204030203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en-US" sz="3600" b="1" dirty="0">
                <a:solidFill>
                  <a:srgbClr val="8C1616"/>
                </a:solidFill>
                <a:latin typeface="Lato Black" panose="020F0A02020204030203" pitchFamily="34" charset="0"/>
                <a:cs typeface="Arial" panose="020B0604020202020204" pitchFamily="34" charset="0"/>
              </a:rPr>
              <a:t>METHODS</a:t>
            </a:r>
          </a:p>
          <a:p>
            <a:pPr marL="742950" indent="-742950">
              <a:lnSpc>
                <a:spcPct val="120000"/>
              </a:lnSpc>
              <a:buFont typeface="+mj-lt"/>
              <a:buAutoNum type="arabicPeriod"/>
            </a:pPr>
            <a:r>
              <a:rPr lang="en-US" sz="3600" dirty="0">
                <a:latin typeface="Lato" panose="020F0502020204030203" pitchFamily="34" charset="0"/>
                <a:cs typeface="Arial" panose="020B0604020202020204" pitchFamily="34" charset="0"/>
              </a:rPr>
              <a:t>Raw COVID data is downloaded</a:t>
            </a:r>
          </a:p>
          <a:p>
            <a:pPr marL="742950" indent="-742950">
              <a:lnSpc>
                <a:spcPct val="120000"/>
              </a:lnSpc>
              <a:buFont typeface="+mj-lt"/>
              <a:buAutoNum type="arabicPeriod"/>
            </a:pPr>
            <a:r>
              <a:rPr lang="en-US" sz="3600" dirty="0">
                <a:latin typeface="Lato" panose="020F0502020204030203" pitchFamily="34" charset="0"/>
                <a:cs typeface="Arial" panose="020B0604020202020204" pitchFamily="34" charset="0"/>
              </a:rPr>
              <a:t>Is compared with processed by COVID-tracker team</a:t>
            </a:r>
          </a:p>
          <a:p>
            <a:pPr marL="742950" indent="-742950">
              <a:lnSpc>
                <a:spcPct val="120000"/>
              </a:lnSpc>
              <a:buFont typeface="+mj-lt"/>
              <a:buAutoNum type="arabicPeriod"/>
            </a:pPr>
            <a:r>
              <a:rPr lang="en-US" sz="3600" dirty="0">
                <a:latin typeface="Lato" panose="020F0502020204030203" pitchFamily="34" charset="0"/>
                <a:cs typeface="Arial" panose="020B0604020202020204" pitchFamily="34" charset="0"/>
              </a:rPr>
              <a:t>Is compared with other diseases</a:t>
            </a:r>
          </a:p>
          <a:p>
            <a:pPr>
              <a:lnSpc>
                <a:spcPct val="120000"/>
              </a:lnSpc>
            </a:pPr>
            <a:endParaRPr lang="en-US" sz="3600" b="1" dirty="0">
              <a:latin typeface="Lato" panose="020F0502020204030203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en-US" sz="3600" b="1" dirty="0">
                <a:latin typeface="Lato Black" panose="020F0A02020204030203" pitchFamily="34" charset="0"/>
                <a:cs typeface="Arial" panose="020B0604020202020204" pitchFamily="34" charset="0"/>
              </a:rPr>
              <a:t>RESULTS</a:t>
            </a:r>
          </a:p>
          <a:p>
            <a:pPr>
              <a:lnSpc>
                <a:spcPct val="120000"/>
              </a:lnSpc>
            </a:pPr>
            <a:endParaRPr lang="en-US" sz="3600" b="1" dirty="0">
              <a:latin typeface="Lato Black" panose="020F0A02020204030203" pitchFamily="34" charset="0"/>
              <a:cs typeface="Arial" panose="020B0604020202020204" pitchFamily="34" charset="0"/>
            </a:endParaRPr>
          </a:p>
          <a:p>
            <a:pPr marL="571500" indent="-5715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latin typeface="Lato" panose="020F0502020204030203" pitchFamily="34" charset="0"/>
                <a:cs typeface="Arial" panose="020B0604020202020204" pitchFamily="34" charset="0"/>
              </a:rPr>
              <a:t>Our results agree with COVID tracker</a:t>
            </a:r>
          </a:p>
          <a:p>
            <a:pPr marL="571500" indent="-5715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latin typeface="Lato" panose="020F0502020204030203" pitchFamily="34" charset="0"/>
                <a:cs typeface="Arial" panose="020B0604020202020204" pitchFamily="34" charset="0"/>
              </a:rPr>
              <a:t>Yearly picture: COVID is not dangerous</a:t>
            </a:r>
          </a:p>
          <a:p>
            <a:pPr>
              <a:lnSpc>
                <a:spcPct val="120000"/>
              </a:lnSpc>
            </a:pPr>
            <a:r>
              <a:rPr lang="en-US" sz="3600" dirty="0">
                <a:latin typeface="Lato" panose="020F0502020204030203" pitchFamily="34" charset="0"/>
                <a:cs typeface="Arial" panose="020B0604020202020204" pitchFamily="34" charset="0"/>
              </a:rPr>
              <a:t>  	(</a:t>
            </a:r>
            <a:r>
              <a:rPr lang="en-US" sz="3600" dirty="0" err="1">
                <a:latin typeface="Lato" panose="020F0502020204030203" pitchFamily="34" charset="0"/>
                <a:cs typeface="Arial" panose="020B0604020202020204" pitchFamily="34" charset="0"/>
              </a:rPr>
              <a:t>e,g</a:t>
            </a:r>
            <a:r>
              <a:rPr lang="en-US" sz="3600" dirty="0">
                <a:latin typeface="Lato" panose="020F0502020204030203" pitchFamily="34" charset="0"/>
                <a:cs typeface="Arial" panose="020B0604020202020204" pitchFamily="34" charset="0"/>
              </a:rPr>
              <a:t>. Ohio)</a:t>
            </a:r>
          </a:p>
          <a:p>
            <a:pPr marL="571500" indent="-5715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sz="3600" dirty="0">
              <a:latin typeface="Lato" panose="020F0502020204030203" pitchFamily="34" charset="0"/>
              <a:cs typeface="Arial" panose="020B0604020202020204" pitchFamily="34" charset="0"/>
            </a:endParaRPr>
          </a:p>
          <a:p>
            <a:pPr marL="571500" indent="-5715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sz="3600" dirty="0">
              <a:latin typeface="Lato" panose="020F0502020204030203" pitchFamily="34" charset="0"/>
              <a:cs typeface="Arial" panose="020B0604020202020204" pitchFamily="34" charset="0"/>
            </a:endParaRPr>
          </a:p>
          <a:p>
            <a:pPr marL="571500" indent="-5715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sz="3600" dirty="0">
              <a:latin typeface="Lato" panose="020F0502020204030203" pitchFamily="34" charset="0"/>
              <a:cs typeface="Arial" panose="020B0604020202020204" pitchFamily="34" charset="0"/>
            </a:endParaRPr>
          </a:p>
          <a:p>
            <a:pPr marL="571500" indent="-5715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sz="3600" dirty="0">
              <a:latin typeface="Lato" panose="020F0502020204030203" pitchFamily="34" charset="0"/>
              <a:cs typeface="Arial" panose="020B0604020202020204" pitchFamily="34" charset="0"/>
            </a:endParaRPr>
          </a:p>
          <a:p>
            <a:pPr marL="571500" indent="-5715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latin typeface="Lato" panose="020F0502020204030203" pitchFamily="34" charset="0"/>
                <a:cs typeface="Arial" panose="020B0604020202020204" pitchFamily="34" charset="0"/>
              </a:rPr>
              <a:t>Weekly stats: COVID is dangerous:</a:t>
            </a:r>
          </a:p>
          <a:p>
            <a:pPr marL="571500" indent="-5715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sz="3600" dirty="0">
              <a:latin typeface="Lato" panose="020F0502020204030203" pitchFamily="34" charset="0"/>
              <a:cs typeface="Arial" panose="020B0604020202020204" pitchFamily="34" charset="0"/>
            </a:endParaRPr>
          </a:p>
          <a:p>
            <a:pPr marL="571500" indent="-5715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sz="3600" dirty="0">
              <a:latin typeface="Lato" panose="020F0502020204030203" pitchFamily="34" charset="0"/>
              <a:cs typeface="Arial" panose="020B0604020202020204" pitchFamily="34" charset="0"/>
            </a:endParaRPr>
          </a:p>
          <a:p>
            <a:pPr marL="571500" indent="-5715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sz="3600" dirty="0">
              <a:latin typeface="Lato" panose="020F0502020204030203" pitchFamily="34" charset="0"/>
              <a:cs typeface="Arial" panose="020B0604020202020204" pitchFamily="34" charset="0"/>
            </a:endParaRPr>
          </a:p>
          <a:p>
            <a:pPr marL="571500" indent="-5715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sz="3600" dirty="0">
              <a:latin typeface="Lato" panose="020F0502020204030203" pitchFamily="34" charset="0"/>
              <a:cs typeface="Arial" panose="020B0604020202020204" pitchFamily="34" charset="0"/>
            </a:endParaRPr>
          </a:p>
          <a:p>
            <a:pPr marL="571500" indent="-5715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sz="3600" dirty="0">
              <a:latin typeface="Lato" panose="020F0502020204030203" pitchFamily="34" charset="0"/>
              <a:cs typeface="Arial" panose="020B0604020202020204" pitchFamily="34" charset="0"/>
            </a:endParaRPr>
          </a:p>
          <a:p>
            <a:pPr marL="571500" indent="-5715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sz="3600" dirty="0">
              <a:latin typeface="Lato" panose="020F0502020204030203" pitchFamily="34" charset="0"/>
              <a:cs typeface="Arial" panose="020B0604020202020204" pitchFamily="34" charset="0"/>
            </a:endParaRPr>
          </a:p>
          <a:p>
            <a:pPr marL="571500" indent="-5715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sz="3600" dirty="0">
              <a:latin typeface="Lato" panose="020F0502020204030203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en-US" sz="3600" dirty="0">
                <a:latin typeface="Lato Black" panose="020F0A02020204030203" pitchFamily="34" charset="0"/>
                <a:cs typeface="Arial" panose="020B0604020202020204" pitchFamily="34" charset="0"/>
              </a:rPr>
              <a:t>DISCUSSION</a:t>
            </a:r>
          </a:p>
          <a:p>
            <a:pPr marL="571500" indent="-5715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latin typeface="Lato" panose="020F0502020204030203" pitchFamily="34" charset="0"/>
                <a:cs typeface="Arial" panose="020B0604020202020204" pitchFamily="34" charset="0"/>
              </a:rPr>
              <a:t>“If this result actually generalized and I didn’t have to humbly disclaim the possibility of a thousand confounds and limitations, it would imply that….”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AC4B58-8623-4DBE-951A-DDF821787031}"/>
              </a:ext>
            </a:extLst>
          </p:cNvPr>
          <p:cNvSpPr txBox="1"/>
          <p:nvPr/>
        </p:nvSpPr>
        <p:spPr>
          <a:xfrm>
            <a:off x="41127709" y="894337"/>
            <a:ext cx="7662037" cy="261302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latin typeface="Lato" panose="020F0502020204030203" pitchFamily="34" charset="0"/>
                <a:cs typeface="Arial" panose="020B0604020202020204" pitchFamily="34" charset="0"/>
              </a:rPr>
              <a:t>AMMO BAR</a:t>
            </a:r>
          </a:p>
          <a:p>
            <a:endParaRPr lang="en-US" sz="5400" b="1" dirty="0">
              <a:latin typeface="Lato" panose="020F0502020204030203" pitchFamily="34" charset="0"/>
              <a:cs typeface="Arial" panose="020B0604020202020204" pitchFamily="34" charset="0"/>
            </a:endParaRPr>
          </a:p>
          <a:p>
            <a:r>
              <a:rPr lang="en-US" sz="4800" b="1" dirty="0">
                <a:latin typeface="Lato" panose="020F0502020204030203" pitchFamily="34" charset="0"/>
                <a:cs typeface="Arial" panose="020B0604020202020204" pitchFamily="34" charset="0"/>
              </a:rPr>
              <a:t>More detailed results:</a:t>
            </a:r>
          </a:p>
          <a:p>
            <a:pPr marL="1143000" indent="-1143000">
              <a:buFont typeface="Arial" panose="020B0604020202020204" pitchFamily="34" charset="0"/>
              <a:buChar char="•"/>
            </a:pPr>
            <a:r>
              <a:rPr lang="en-US" sz="4800" dirty="0">
                <a:latin typeface="Lato" panose="020F0502020204030203" pitchFamily="34" charset="0"/>
                <a:cs typeface="Arial" panose="020B0604020202020204" pitchFamily="34" charset="0"/>
              </a:rPr>
              <a:t>Extract from raw data (Ohio)</a:t>
            </a:r>
          </a:p>
          <a:p>
            <a:pPr marL="1143000" indent="-1143000">
              <a:buFont typeface="Arial" panose="020B0604020202020204" pitchFamily="34" charset="0"/>
              <a:buChar char="•"/>
            </a:pPr>
            <a:endParaRPr lang="en-US" sz="4800" dirty="0">
              <a:latin typeface="Lato" panose="020F0502020204030203" pitchFamily="34" charset="0"/>
              <a:cs typeface="Arial" panose="020B0604020202020204" pitchFamily="34" charset="0"/>
            </a:endParaRPr>
          </a:p>
          <a:p>
            <a:pPr marL="1143000" indent="-1143000">
              <a:buFont typeface="Arial" panose="020B0604020202020204" pitchFamily="34" charset="0"/>
              <a:buChar char="•"/>
            </a:pPr>
            <a:endParaRPr lang="en-US" sz="4800" dirty="0">
              <a:latin typeface="Lato" panose="020F0502020204030203" pitchFamily="34" charset="0"/>
              <a:cs typeface="Arial" panose="020B0604020202020204" pitchFamily="34" charset="0"/>
            </a:endParaRPr>
          </a:p>
          <a:p>
            <a:pPr marL="1143000" indent="-1143000">
              <a:buFont typeface="Arial" panose="020B0604020202020204" pitchFamily="34" charset="0"/>
              <a:buChar char="•"/>
            </a:pPr>
            <a:endParaRPr lang="en-US" sz="4800" dirty="0">
              <a:latin typeface="Lato" panose="020F0502020204030203" pitchFamily="34" charset="0"/>
              <a:cs typeface="Arial" panose="020B0604020202020204" pitchFamily="34" charset="0"/>
            </a:endParaRPr>
          </a:p>
          <a:p>
            <a:pPr marL="1143000" indent="-1143000">
              <a:buFont typeface="Arial" panose="020B0604020202020204" pitchFamily="34" charset="0"/>
              <a:buChar char="•"/>
            </a:pPr>
            <a:endParaRPr lang="en-US" sz="4800" dirty="0">
              <a:latin typeface="Lato" panose="020F0502020204030203" pitchFamily="34" charset="0"/>
              <a:cs typeface="Arial" panose="020B0604020202020204" pitchFamily="34" charset="0"/>
            </a:endParaRPr>
          </a:p>
          <a:p>
            <a:pPr marL="1143000" indent="-1143000">
              <a:buFont typeface="Arial" panose="020B0604020202020204" pitchFamily="34" charset="0"/>
              <a:buChar char="•"/>
            </a:pPr>
            <a:endParaRPr lang="en-US" sz="4800" dirty="0">
              <a:latin typeface="Lato" panose="020F0502020204030203" pitchFamily="34" charset="0"/>
              <a:cs typeface="Arial" panose="020B0604020202020204" pitchFamily="34" charset="0"/>
            </a:endParaRPr>
          </a:p>
          <a:p>
            <a:pPr marL="1143000" indent="-1143000">
              <a:buFont typeface="Arial" panose="020B0604020202020204" pitchFamily="34" charset="0"/>
              <a:buChar char="•"/>
            </a:pPr>
            <a:r>
              <a:rPr lang="en-US" sz="4800" dirty="0">
                <a:latin typeface="Lato" panose="020F0502020204030203" pitchFamily="34" charset="0"/>
                <a:cs typeface="Arial" panose="020B0604020202020204" pitchFamily="34" charset="0"/>
              </a:rPr>
              <a:t>Comparison with COVID tracker:</a:t>
            </a:r>
          </a:p>
          <a:p>
            <a:pPr marL="1143000" indent="-1143000">
              <a:buFont typeface="Arial" panose="020B0604020202020204" pitchFamily="34" charset="0"/>
              <a:buChar char="•"/>
            </a:pPr>
            <a:endParaRPr lang="en-US" sz="4800" dirty="0">
              <a:latin typeface="Lato" panose="020F0502020204030203" pitchFamily="34" charset="0"/>
              <a:cs typeface="Arial" panose="020B0604020202020204" pitchFamily="34" charset="0"/>
            </a:endParaRPr>
          </a:p>
          <a:p>
            <a:pPr marL="1143000" indent="-1143000">
              <a:buFont typeface="Arial" panose="020B0604020202020204" pitchFamily="34" charset="0"/>
              <a:buChar char="•"/>
            </a:pPr>
            <a:endParaRPr lang="en-US" sz="4800" dirty="0">
              <a:latin typeface="Lato" panose="020F0502020204030203" pitchFamily="34" charset="0"/>
              <a:cs typeface="Arial" panose="020B0604020202020204" pitchFamily="34" charset="0"/>
            </a:endParaRPr>
          </a:p>
          <a:p>
            <a:pPr marL="1143000" indent="-1143000">
              <a:buFont typeface="Arial" panose="020B0604020202020204" pitchFamily="34" charset="0"/>
              <a:buChar char="•"/>
            </a:pPr>
            <a:endParaRPr lang="en-US" sz="4800" dirty="0">
              <a:latin typeface="Lato" panose="020F0502020204030203" pitchFamily="34" charset="0"/>
              <a:cs typeface="Arial" panose="020B0604020202020204" pitchFamily="34" charset="0"/>
            </a:endParaRPr>
          </a:p>
          <a:p>
            <a:pPr marL="1143000" indent="-1143000">
              <a:buFont typeface="Arial" panose="020B0604020202020204" pitchFamily="34" charset="0"/>
              <a:buChar char="•"/>
            </a:pPr>
            <a:endParaRPr lang="en-US" sz="4800" dirty="0">
              <a:latin typeface="Lato" panose="020F0502020204030203" pitchFamily="34" charset="0"/>
              <a:cs typeface="Arial" panose="020B0604020202020204" pitchFamily="34" charset="0"/>
            </a:endParaRPr>
          </a:p>
          <a:p>
            <a:pPr marL="1143000" indent="-1143000">
              <a:buFont typeface="Arial" panose="020B0604020202020204" pitchFamily="34" charset="0"/>
              <a:buChar char="•"/>
            </a:pPr>
            <a:endParaRPr lang="en-US" sz="4800" dirty="0">
              <a:latin typeface="Lato" panose="020F0502020204030203" pitchFamily="34" charset="0"/>
              <a:cs typeface="Arial" panose="020B0604020202020204" pitchFamily="34" charset="0"/>
            </a:endParaRPr>
          </a:p>
          <a:p>
            <a:pPr marL="1143000" indent="-1143000">
              <a:buFont typeface="Arial" panose="020B0604020202020204" pitchFamily="34" charset="0"/>
              <a:buChar char="•"/>
            </a:pPr>
            <a:endParaRPr lang="en-US" sz="4800" dirty="0">
              <a:latin typeface="Lato" panose="020F0502020204030203" pitchFamily="34" charset="0"/>
              <a:cs typeface="Arial" panose="020B0604020202020204" pitchFamily="34" charset="0"/>
            </a:endParaRPr>
          </a:p>
          <a:p>
            <a:pPr marL="1143000" indent="-1143000">
              <a:buFont typeface="Arial" panose="020B0604020202020204" pitchFamily="34" charset="0"/>
              <a:buChar char="•"/>
            </a:pPr>
            <a:endParaRPr lang="en-US" sz="4800" dirty="0">
              <a:latin typeface="Lato" panose="020F0502020204030203" pitchFamily="34" charset="0"/>
              <a:cs typeface="Arial" panose="020B0604020202020204" pitchFamily="34" charset="0"/>
            </a:endParaRPr>
          </a:p>
          <a:p>
            <a:pPr marL="1143000" indent="-1143000">
              <a:buFont typeface="Arial" panose="020B0604020202020204" pitchFamily="34" charset="0"/>
              <a:buChar char="•"/>
            </a:pPr>
            <a:endParaRPr lang="en-US" sz="4800" dirty="0">
              <a:latin typeface="Lato" panose="020F0502020204030203" pitchFamily="34" charset="0"/>
              <a:cs typeface="Arial" panose="020B0604020202020204" pitchFamily="34" charset="0"/>
            </a:endParaRPr>
          </a:p>
          <a:p>
            <a:pPr marL="1143000" indent="-1143000">
              <a:buFont typeface="Arial" panose="020B0604020202020204" pitchFamily="34" charset="0"/>
              <a:buChar char="•"/>
            </a:pPr>
            <a:endParaRPr lang="en-US" sz="4800" dirty="0">
              <a:latin typeface="Lato" panose="020F0502020204030203" pitchFamily="34" charset="0"/>
              <a:cs typeface="Arial" panose="020B0604020202020204" pitchFamily="34" charset="0"/>
            </a:endParaRPr>
          </a:p>
          <a:p>
            <a:pPr marL="1143000" indent="-1143000">
              <a:buFont typeface="Arial" panose="020B0604020202020204" pitchFamily="34" charset="0"/>
              <a:buChar char="•"/>
            </a:pPr>
            <a:endParaRPr lang="en-US" sz="4800" dirty="0">
              <a:latin typeface="Lato" panose="020F0502020204030203" pitchFamily="34" charset="0"/>
              <a:cs typeface="Arial" panose="020B0604020202020204" pitchFamily="34" charset="0"/>
            </a:endParaRPr>
          </a:p>
          <a:p>
            <a:pPr marL="1143000" indent="-1143000">
              <a:buFont typeface="Arial" panose="020B0604020202020204" pitchFamily="34" charset="0"/>
              <a:buChar char="•"/>
            </a:pPr>
            <a:r>
              <a:rPr lang="en-US" sz="4800" dirty="0">
                <a:latin typeface="Lato" panose="020F0502020204030203" pitchFamily="34" charset="0"/>
                <a:cs typeface="Arial" panose="020B0604020202020204" pitchFamily="34" charset="0"/>
              </a:rPr>
              <a:t>Full weekly plots:</a:t>
            </a:r>
          </a:p>
          <a:p>
            <a:pPr marL="1143000" indent="-1143000">
              <a:buFont typeface="Arial" panose="020B0604020202020204" pitchFamily="34" charset="0"/>
              <a:buChar char="•"/>
            </a:pPr>
            <a:endParaRPr lang="en-US" sz="4800" dirty="0">
              <a:latin typeface="Lato" panose="020F0502020204030203" pitchFamily="34" charset="0"/>
              <a:cs typeface="Arial" panose="020B0604020202020204" pitchFamily="34" charset="0"/>
            </a:endParaRPr>
          </a:p>
          <a:p>
            <a:pPr marL="1143000" indent="-1143000">
              <a:buFont typeface="Arial" panose="020B0604020202020204" pitchFamily="34" charset="0"/>
              <a:buChar char="•"/>
            </a:pPr>
            <a:endParaRPr lang="en-US" sz="4800" dirty="0">
              <a:latin typeface="Lato" panose="020F0502020204030203" pitchFamily="34" charset="0"/>
              <a:cs typeface="Arial" panose="020B0604020202020204" pitchFamily="34" charset="0"/>
            </a:endParaRPr>
          </a:p>
          <a:p>
            <a:pPr marL="1143000" indent="-1143000">
              <a:buFont typeface="Arial" panose="020B0604020202020204" pitchFamily="34" charset="0"/>
              <a:buChar char="•"/>
            </a:pPr>
            <a:endParaRPr lang="en-US" sz="4800" dirty="0">
              <a:latin typeface="Lato" panose="020F0502020204030203" pitchFamily="34" charset="0"/>
              <a:cs typeface="Arial" panose="020B0604020202020204" pitchFamily="34" charset="0"/>
            </a:endParaRPr>
          </a:p>
          <a:p>
            <a:pPr marL="1143000" indent="-1143000">
              <a:buFont typeface="Arial" panose="020B0604020202020204" pitchFamily="34" charset="0"/>
              <a:buChar char="•"/>
            </a:pPr>
            <a:endParaRPr lang="en-US" sz="4800" dirty="0">
              <a:latin typeface="Lato" panose="020F0502020204030203" pitchFamily="34" charset="0"/>
              <a:cs typeface="Arial" panose="020B0604020202020204" pitchFamily="34" charset="0"/>
            </a:endParaRPr>
          </a:p>
          <a:p>
            <a:pPr marL="1143000" indent="-1143000">
              <a:buFont typeface="Arial" panose="020B0604020202020204" pitchFamily="34" charset="0"/>
              <a:buChar char="•"/>
            </a:pPr>
            <a:endParaRPr lang="en-US" sz="4800" dirty="0">
              <a:latin typeface="Lato" panose="020F0502020204030203" pitchFamily="34" charset="0"/>
              <a:cs typeface="Arial" panose="020B0604020202020204" pitchFamily="34" charset="0"/>
            </a:endParaRPr>
          </a:p>
          <a:p>
            <a:pPr marL="1143000" indent="-1143000">
              <a:buFont typeface="Arial" panose="020B0604020202020204" pitchFamily="34" charset="0"/>
              <a:buChar char="•"/>
            </a:pPr>
            <a:endParaRPr lang="en-US" sz="4800" dirty="0">
              <a:latin typeface="Lato" panose="020F0502020204030203" pitchFamily="34" charset="0"/>
              <a:cs typeface="Arial" panose="020B0604020202020204" pitchFamily="34" charset="0"/>
            </a:endParaRPr>
          </a:p>
          <a:p>
            <a:pPr marL="1143000" indent="-1143000">
              <a:buFont typeface="Arial" panose="020B0604020202020204" pitchFamily="34" charset="0"/>
              <a:buChar char="•"/>
            </a:pPr>
            <a:endParaRPr lang="en-US" sz="4800" dirty="0">
              <a:latin typeface="Lato" panose="020F0502020204030203" pitchFamily="34" charset="0"/>
              <a:cs typeface="Arial" panose="020B0604020202020204" pitchFamily="34" charset="0"/>
            </a:endParaRPr>
          </a:p>
          <a:p>
            <a:pPr marL="1143000" indent="-1143000">
              <a:buFont typeface="Arial" panose="020B0604020202020204" pitchFamily="34" charset="0"/>
              <a:buChar char="•"/>
            </a:pPr>
            <a:endParaRPr lang="en-US" sz="4800" dirty="0">
              <a:latin typeface="Lato" panose="020F0502020204030203" pitchFamily="34" charset="0"/>
              <a:cs typeface="Arial" panose="020B0604020202020204" pitchFamily="34" charset="0"/>
            </a:endParaRPr>
          </a:p>
          <a:p>
            <a:pPr marL="1143000" indent="-1143000">
              <a:buFont typeface="Arial" panose="020B0604020202020204" pitchFamily="34" charset="0"/>
              <a:buChar char="•"/>
            </a:pPr>
            <a:endParaRPr lang="en-US" sz="4800" dirty="0">
              <a:latin typeface="Lato" panose="020F0502020204030203" pitchFamily="34" charset="0"/>
              <a:cs typeface="Arial" panose="020B0604020202020204" pitchFamily="34" charset="0"/>
            </a:endParaRPr>
          </a:p>
          <a:p>
            <a:pPr marL="1143000" indent="-1143000">
              <a:buFont typeface="Arial" panose="020B0604020202020204" pitchFamily="34" charset="0"/>
              <a:buChar char="•"/>
            </a:pPr>
            <a:endParaRPr lang="en-US" sz="4800" dirty="0">
              <a:latin typeface="Lato" panose="020F0502020204030203" pitchFamily="34" charset="0"/>
              <a:cs typeface="Arial" panose="020B0604020202020204" pitchFamily="34" charset="0"/>
            </a:endParaRPr>
          </a:p>
          <a:p>
            <a:pPr marL="1143000" indent="-1143000">
              <a:buFont typeface="Arial" panose="020B0604020202020204" pitchFamily="34" charset="0"/>
              <a:buChar char="•"/>
            </a:pPr>
            <a:endParaRPr lang="en-US" sz="4800" dirty="0">
              <a:latin typeface="Lato" panose="020F0502020204030203" pitchFamily="34" charset="0"/>
              <a:cs typeface="Arial" panose="020B0604020202020204" pitchFamily="34" charset="0"/>
            </a:endParaRPr>
          </a:p>
          <a:p>
            <a:pPr marL="1143000" indent="-1143000">
              <a:buFont typeface="Arial" panose="020B0604020202020204" pitchFamily="34" charset="0"/>
              <a:buChar char="•"/>
            </a:pPr>
            <a:endParaRPr lang="en-US" sz="4800" dirty="0">
              <a:latin typeface="Lato" panose="020F0502020204030203" pitchFamily="34" charset="0"/>
              <a:cs typeface="Arial" panose="020B0604020202020204" pitchFamily="34" charset="0"/>
            </a:endParaRPr>
          </a:p>
        </p:txBody>
      </p:sp>
      <p:sp>
        <p:nvSpPr>
          <p:cNvPr id="9" name="Graphic 7">
            <a:extLst>
              <a:ext uri="{FF2B5EF4-FFF2-40B4-BE49-F238E27FC236}">
                <a16:creationId xmlns:a16="http://schemas.microsoft.com/office/drawing/2014/main" id="{9914F9AF-0FB9-4924-8DCA-B46EEB713FE9}"/>
              </a:ext>
            </a:extLst>
          </p:cNvPr>
          <p:cNvSpPr/>
          <p:nvPr/>
        </p:nvSpPr>
        <p:spPr>
          <a:xfrm>
            <a:off x="19720837" y="27090524"/>
            <a:ext cx="1256803" cy="2173929"/>
          </a:xfrm>
          <a:custGeom>
            <a:avLst/>
            <a:gdLst>
              <a:gd name="connsiteX0" fmla="*/ 321256 w 2089376"/>
              <a:gd name="connsiteY0" fmla="*/ 0 h 3614056"/>
              <a:gd name="connsiteX1" fmla="*/ 0 w 2089376"/>
              <a:gd name="connsiteY1" fmla="*/ 321256 h 3614056"/>
              <a:gd name="connsiteX2" fmla="*/ 0 w 2089376"/>
              <a:gd name="connsiteY2" fmla="*/ 3292801 h 3614056"/>
              <a:gd name="connsiteX3" fmla="*/ 321256 w 2089376"/>
              <a:gd name="connsiteY3" fmla="*/ 3614057 h 3614056"/>
              <a:gd name="connsiteX4" fmla="*/ 1815047 w 2089376"/>
              <a:gd name="connsiteY4" fmla="*/ 3614057 h 3614056"/>
              <a:gd name="connsiteX5" fmla="*/ 2136303 w 2089376"/>
              <a:gd name="connsiteY5" fmla="*/ 3292801 h 3614056"/>
              <a:gd name="connsiteX6" fmla="*/ 2136303 w 2089376"/>
              <a:gd name="connsiteY6" fmla="*/ 321256 h 3614056"/>
              <a:gd name="connsiteX7" fmla="*/ 1815047 w 2089376"/>
              <a:gd name="connsiteY7" fmla="*/ 0 h 3614056"/>
              <a:gd name="connsiteX8" fmla="*/ 321256 w 2089376"/>
              <a:gd name="connsiteY8" fmla="*/ 0 h 3614056"/>
              <a:gd name="connsiteX9" fmla="*/ 889115 w 2089376"/>
              <a:gd name="connsiteY9" fmla="*/ 309397 h 3614056"/>
              <a:gd name="connsiteX10" fmla="*/ 1247302 w 2089376"/>
              <a:gd name="connsiteY10" fmla="*/ 309397 h 3614056"/>
              <a:gd name="connsiteX11" fmla="*/ 1289936 w 2089376"/>
              <a:gd name="connsiteY11" fmla="*/ 369650 h 3614056"/>
              <a:gd name="connsiteX12" fmla="*/ 1247302 w 2089376"/>
              <a:gd name="connsiteY12" fmla="*/ 429903 h 3614056"/>
              <a:gd name="connsiteX13" fmla="*/ 889115 w 2089376"/>
              <a:gd name="connsiteY13" fmla="*/ 429903 h 3614056"/>
              <a:gd name="connsiteX14" fmla="*/ 846480 w 2089376"/>
              <a:gd name="connsiteY14" fmla="*/ 369650 h 3614056"/>
              <a:gd name="connsiteX15" fmla="*/ 889115 w 2089376"/>
              <a:gd name="connsiteY15" fmla="*/ 309397 h 3614056"/>
              <a:gd name="connsiteX16" fmla="*/ 176468 w 2089376"/>
              <a:gd name="connsiteY16" fmla="*/ 738905 h 3614056"/>
              <a:gd name="connsiteX17" fmla="*/ 1959892 w 2089376"/>
              <a:gd name="connsiteY17" fmla="*/ 738905 h 3614056"/>
              <a:gd name="connsiteX18" fmla="*/ 1959892 w 2089376"/>
              <a:gd name="connsiteY18" fmla="*/ 2875208 h 3614056"/>
              <a:gd name="connsiteX19" fmla="*/ 176468 w 2089376"/>
              <a:gd name="connsiteY19" fmla="*/ 2875208 h 3614056"/>
              <a:gd name="connsiteX20" fmla="*/ 176468 w 2089376"/>
              <a:gd name="connsiteY20" fmla="*/ 738905 h 3614056"/>
              <a:gd name="connsiteX21" fmla="*/ 1068180 w 2089376"/>
              <a:gd name="connsiteY21" fmla="*/ 3045747 h 3614056"/>
              <a:gd name="connsiteX22" fmla="*/ 1068180 w 2089376"/>
              <a:gd name="connsiteY22" fmla="*/ 3045747 h 3614056"/>
              <a:gd name="connsiteX23" fmla="*/ 1267066 w 2089376"/>
              <a:gd name="connsiteY23" fmla="*/ 3244633 h 3614056"/>
              <a:gd name="connsiteX24" fmla="*/ 1267066 w 2089376"/>
              <a:gd name="connsiteY24" fmla="*/ 3244633 h 3614056"/>
              <a:gd name="connsiteX25" fmla="*/ 1267066 w 2089376"/>
              <a:gd name="connsiteY25" fmla="*/ 3244633 h 3614056"/>
              <a:gd name="connsiteX26" fmla="*/ 1267066 w 2089376"/>
              <a:gd name="connsiteY26" fmla="*/ 3244633 h 3614056"/>
              <a:gd name="connsiteX27" fmla="*/ 1068180 w 2089376"/>
              <a:gd name="connsiteY27" fmla="*/ 3443519 h 3614056"/>
              <a:gd name="connsiteX28" fmla="*/ 1068180 w 2089376"/>
              <a:gd name="connsiteY28" fmla="*/ 3443519 h 3614056"/>
              <a:gd name="connsiteX29" fmla="*/ 1068180 w 2089376"/>
              <a:gd name="connsiteY29" fmla="*/ 3443519 h 3614056"/>
              <a:gd name="connsiteX30" fmla="*/ 1068180 w 2089376"/>
              <a:gd name="connsiteY30" fmla="*/ 3443519 h 3614056"/>
              <a:gd name="connsiteX31" fmla="*/ 869294 w 2089376"/>
              <a:gd name="connsiteY31" fmla="*/ 3244633 h 3614056"/>
              <a:gd name="connsiteX32" fmla="*/ 869294 w 2089376"/>
              <a:gd name="connsiteY32" fmla="*/ 3244633 h 3614056"/>
              <a:gd name="connsiteX33" fmla="*/ 869294 w 2089376"/>
              <a:gd name="connsiteY33" fmla="*/ 3244633 h 3614056"/>
              <a:gd name="connsiteX34" fmla="*/ 869294 w 2089376"/>
              <a:gd name="connsiteY34" fmla="*/ 3244633 h 3614056"/>
              <a:gd name="connsiteX35" fmla="*/ 1068180 w 2089376"/>
              <a:gd name="connsiteY35" fmla="*/ 3045747 h 3614056"/>
              <a:gd name="connsiteX36" fmla="*/ 1068180 w 2089376"/>
              <a:gd name="connsiteY36" fmla="*/ 3045747 h 3614056"/>
              <a:gd name="connsiteX37" fmla="*/ 1068180 w 2089376"/>
              <a:gd name="connsiteY37" fmla="*/ 3045747 h 3614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2089376" h="3614056">
                <a:moveTo>
                  <a:pt x="321256" y="0"/>
                </a:moveTo>
                <a:cubicBezTo>
                  <a:pt x="144562" y="0"/>
                  <a:pt x="0" y="144562"/>
                  <a:pt x="0" y="321256"/>
                </a:cubicBezTo>
                <a:lnTo>
                  <a:pt x="0" y="3292801"/>
                </a:lnTo>
                <a:cubicBezTo>
                  <a:pt x="0" y="3469495"/>
                  <a:pt x="144562" y="3614057"/>
                  <a:pt x="321256" y="3614057"/>
                </a:cubicBezTo>
                <a:lnTo>
                  <a:pt x="1815047" y="3614057"/>
                </a:lnTo>
                <a:cubicBezTo>
                  <a:pt x="1991741" y="3614057"/>
                  <a:pt x="2136303" y="3469495"/>
                  <a:pt x="2136303" y="3292801"/>
                </a:cubicBezTo>
                <a:lnTo>
                  <a:pt x="2136303" y="321256"/>
                </a:lnTo>
                <a:cubicBezTo>
                  <a:pt x="2136303" y="144562"/>
                  <a:pt x="1991741" y="0"/>
                  <a:pt x="1815047" y="0"/>
                </a:cubicBezTo>
                <a:lnTo>
                  <a:pt x="321256" y="0"/>
                </a:lnTo>
                <a:close/>
                <a:moveTo>
                  <a:pt x="889115" y="309397"/>
                </a:moveTo>
                <a:lnTo>
                  <a:pt x="1247302" y="309397"/>
                </a:lnTo>
                <a:cubicBezTo>
                  <a:pt x="1270849" y="309397"/>
                  <a:pt x="1289936" y="336390"/>
                  <a:pt x="1289936" y="369650"/>
                </a:cubicBezTo>
                <a:cubicBezTo>
                  <a:pt x="1289936" y="402911"/>
                  <a:pt x="1270849" y="429903"/>
                  <a:pt x="1247302" y="429903"/>
                </a:cubicBezTo>
                <a:lnTo>
                  <a:pt x="889115" y="429903"/>
                </a:lnTo>
                <a:cubicBezTo>
                  <a:pt x="865567" y="429903"/>
                  <a:pt x="846480" y="402911"/>
                  <a:pt x="846480" y="369650"/>
                </a:cubicBezTo>
                <a:cubicBezTo>
                  <a:pt x="846480" y="336390"/>
                  <a:pt x="865567" y="309397"/>
                  <a:pt x="889115" y="309397"/>
                </a:cubicBezTo>
                <a:close/>
                <a:moveTo>
                  <a:pt x="176468" y="738905"/>
                </a:moveTo>
                <a:lnTo>
                  <a:pt x="1959892" y="738905"/>
                </a:lnTo>
                <a:lnTo>
                  <a:pt x="1959892" y="2875208"/>
                </a:lnTo>
                <a:lnTo>
                  <a:pt x="176468" y="2875208"/>
                </a:lnTo>
                <a:lnTo>
                  <a:pt x="176468" y="738905"/>
                </a:lnTo>
                <a:close/>
                <a:moveTo>
                  <a:pt x="1068180" y="3045747"/>
                </a:moveTo>
                <a:cubicBezTo>
                  <a:pt x="1068180" y="3045747"/>
                  <a:pt x="1068180" y="3045747"/>
                  <a:pt x="1068180" y="3045747"/>
                </a:cubicBezTo>
                <a:cubicBezTo>
                  <a:pt x="1178013" y="3045747"/>
                  <a:pt x="1267066" y="3134799"/>
                  <a:pt x="1267066" y="3244633"/>
                </a:cubicBezTo>
                <a:cubicBezTo>
                  <a:pt x="1267066" y="3244633"/>
                  <a:pt x="1267066" y="3244633"/>
                  <a:pt x="1267066" y="3244633"/>
                </a:cubicBezTo>
                <a:lnTo>
                  <a:pt x="1267066" y="3244633"/>
                </a:lnTo>
                <a:cubicBezTo>
                  <a:pt x="1267066" y="3244633"/>
                  <a:pt x="1267066" y="3244633"/>
                  <a:pt x="1267066" y="3244633"/>
                </a:cubicBezTo>
                <a:cubicBezTo>
                  <a:pt x="1267066" y="3354466"/>
                  <a:pt x="1178013" y="3443519"/>
                  <a:pt x="1068180" y="3443519"/>
                </a:cubicBezTo>
                <a:cubicBezTo>
                  <a:pt x="1068180" y="3443519"/>
                  <a:pt x="1068180" y="3443519"/>
                  <a:pt x="1068180" y="3443519"/>
                </a:cubicBezTo>
                <a:lnTo>
                  <a:pt x="1068180" y="3443519"/>
                </a:lnTo>
                <a:cubicBezTo>
                  <a:pt x="1068180" y="3443519"/>
                  <a:pt x="1068180" y="3443519"/>
                  <a:pt x="1068180" y="3443519"/>
                </a:cubicBezTo>
                <a:cubicBezTo>
                  <a:pt x="958346" y="3443519"/>
                  <a:pt x="869294" y="3354466"/>
                  <a:pt x="869294" y="3244633"/>
                </a:cubicBezTo>
                <a:cubicBezTo>
                  <a:pt x="869294" y="3244633"/>
                  <a:pt x="869294" y="3244633"/>
                  <a:pt x="869294" y="3244633"/>
                </a:cubicBezTo>
                <a:lnTo>
                  <a:pt x="869294" y="3244633"/>
                </a:lnTo>
                <a:cubicBezTo>
                  <a:pt x="869294" y="3244633"/>
                  <a:pt x="869294" y="3244633"/>
                  <a:pt x="869294" y="3244633"/>
                </a:cubicBezTo>
                <a:cubicBezTo>
                  <a:pt x="869294" y="3134799"/>
                  <a:pt x="958346" y="3045747"/>
                  <a:pt x="1068180" y="3045747"/>
                </a:cubicBezTo>
                <a:cubicBezTo>
                  <a:pt x="1068180" y="3045747"/>
                  <a:pt x="1068180" y="3045747"/>
                  <a:pt x="1068180" y="3045747"/>
                </a:cubicBezTo>
                <a:lnTo>
                  <a:pt x="1068180" y="3045747"/>
                </a:lnTo>
                <a:close/>
              </a:path>
            </a:pathLst>
          </a:custGeom>
          <a:solidFill>
            <a:srgbClr val="80DEEA"/>
          </a:solidFill>
          <a:ln w="56406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15520EB-0F65-403D-A973-B17B2A4C2E9D}"/>
              </a:ext>
            </a:extLst>
          </p:cNvPr>
          <p:cNvSpPr txBox="1"/>
          <p:nvPr/>
        </p:nvSpPr>
        <p:spPr>
          <a:xfrm>
            <a:off x="21401802" y="27189458"/>
            <a:ext cx="807738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80DEEA"/>
                </a:solidFill>
                <a:latin typeface="Lato Black" panose="020F0A02020204030203" pitchFamily="34" charset="0"/>
                <a:cs typeface="Arial" panose="020B0604020202020204" pitchFamily="34" charset="0"/>
              </a:rPr>
              <a:t>Take a picture</a:t>
            </a:r>
            <a:r>
              <a:rPr lang="en-US" sz="4800" dirty="0">
                <a:solidFill>
                  <a:srgbClr val="80DEEA"/>
                </a:solidFill>
                <a:latin typeface="Lato" panose="020F0502020204030203" pitchFamily="34" charset="0"/>
                <a:cs typeface="Arial" panose="020B0604020202020204" pitchFamily="34" charset="0"/>
              </a:rPr>
              <a:t> to </a:t>
            </a:r>
            <a:br>
              <a:rPr lang="en-US" sz="4800" dirty="0">
                <a:solidFill>
                  <a:srgbClr val="80DEEA"/>
                </a:solidFill>
                <a:latin typeface="Lato" panose="020F0502020204030203" pitchFamily="34" charset="0"/>
                <a:cs typeface="Arial" panose="020B0604020202020204" pitchFamily="34" charset="0"/>
              </a:rPr>
            </a:br>
            <a:r>
              <a:rPr lang="en-US" sz="4800" dirty="0">
                <a:solidFill>
                  <a:srgbClr val="80DEEA"/>
                </a:solidFill>
                <a:latin typeface="Lato Black" panose="020F0A02020204030203" pitchFamily="34" charset="0"/>
                <a:cs typeface="Arial" panose="020B0604020202020204" pitchFamily="34" charset="0"/>
              </a:rPr>
              <a:t>download</a:t>
            </a:r>
            <a:r>
              <a:rPr lang="en-US" sz="4800" dirty="0">
                <a:solidFill>
                  <a:srgbClr val="80DEEA"/>
                </a:solidFill>
                <a:latin typeface="Lato" panose="020F0502020204030203" pitchFamily="34" charset="0"/>
                <a:cs typeface="Arial" panose="020B0604020202020204" pitchFamily="34" charset="0"/>
              </a:rPr>
              <a:t> the</a:t>
            </a:r>
            <a:r>
              <a:rPr lang="en-US" sz="4800" b="1" dirty="0">
                <a:solidFill>
                  <a:srgbClr val="80DEEA"/>
                </a:solidFill>
                <a:latin typeface="Lato" panose="020F0502020204030203" pitchFamily="34" charset="0"/>
                <a:cs typeface="Arial" panose="020B0604020202020204" pitchFamily="34" charset="0"/>
              </a:rPr>
              <a:t> </a:t>
            </a:r>
            <a:r>
              <a:rPr lang="en-US" sz="4800" dirty="0">
                <a:solidFill>
                  <a:srgbClr val="80DEEA"/>
                </a:solidFill>
                <a:latin typeface="Lato Black" panose="020F0A02020204030203" pitchFamily="34" charset="0"/>
                <a:cs typeface="Arial" panose="020B0604020202020204" pitchFamily="34" charset="0"/>
              </a:rPr>
              <a:t>full paper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FBF6308-DE89-4361-988D-52269B946BF4}"/>
              </a:ext>
            </a:extLst>
          </p:cNvPr>
          <p:cNvSpPr/>
          <p:nvPr/>
        </p:nvSpPr>
        <p:spPr>
          <a:xfrm>
            <a:off x="12536892" y="25559081"/>
            <a:ext cx="5616599" cy="552764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2B70FBA-A2DF-453C-9792-CA6E8DB0D343}"/>
              </a:ext>
            </a:extLst>
          </p:cNvPr>
          <p:cNvCxnSpPr>
            <a:cxnSpLocks/>
          </p:cNvCxnSpPr>
          <p:nvPr/>
        </p:nvCxnSpPr>
        <p:spPr>
          <a:xfrm flipH="1">
            <a:off x="18327663" y="28096821"/>
            <a:ext cx="1297464" cy="0"/>
          </a:xfrm>
          <a:prstGeom prst="straightConnector1">
            <a:avLst/>
          </a:prstGeom>
          <a:ln w="66675">
            <a:solidFill>
              <a:srgbClr val="80DEEA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Graphic 25">
            <a:extLst>
              <a:ext uri="{FF2B5EF4-FFF2-40B4-BE49-F238E27FC236}">
                <a16:creationId xmlns:a16="http://schemas.microsoft.com/office/drawing/2014/main" id="{3F6FAB3B-B12A-4813-B623-754F8AAB00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803453" y="25762334"/>
            <a:ext cx="5149036" cy="514903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1386028-1715-44A1-A0E6-46B6D2DD5C9F}"/>
              </a:ext>
            </a:extLst>
          </p:cNvPr>
          <p:cNvSpPr txBox="1"/>
          <p:nvPr/>
        </p:nvSpPr>
        <p:spPr>
          <a:xfrm>
            <a:off x="14599313" y="17880098"/>
            <a:ext cx="9563989" cy="6013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lnSpc>
                <a:spcPct val="120000"/>
              </a:lnSpc>
              <a:buAutoNum type="arabicPeriod"/>
            </a:pPr>
            <a:r>
              <a:rPr lang="en-US" sz="3600" dirty="0">
                <a:solidFill>
                  <a:schemeClr val="bg1">
                    <a:lumMod val="65000"/>
                  </a:schemeClr>
                </a:solidFill>
                <a:latin typeface="Lato" panose="020F0502020204030203" pitchFamily="34" charset="0"/>
                <a:cs typeface="Arial" panose="020B0604020202020204" pitchFamily="34" charset="0"/>
              </a:rPr>
              <a:t>Keep </a:t>
            </a:r>
            <a:r>
              <a:rPr lang="en-US" sz="3600" b="1" dirty="0">
                <a:solidFill>
                  <a:schemeClr val="bg1">
                    <a:lumMod val="65000"/>
                  </a:schemeClr>
                </a:solidFill>
                <a:latin typeface="Lato" panose="020F0502020204030203" pitchFamily="34" charset="0"/>
                <a:cs typeface="Arial" panose="020B0604020202020204" pitchFamily="34" charset="0"/>
              </a:rPr>
              <a:t>font size</a:t>
            </a:r>
            <a:r>
              <a:rPr lang="en-US" sz="3600" dirty="0">
                <a:solidFill>
                  <a:schemeClr val="bg1">
                    <a:lumMod val="65000"/>
                  </a:schemeClr>
                </a:solidFill>
                <a:latin typeface="Lato" panose="020F0502020204030203" pitchFamily="34" charset="0"/>
                <a:cs typeface="Arial" panose="020B0604020202020204" pitchFamily="34" charset="0"/>
              </a:rPr>
              <a:t> as high above </a:t>
            </a:r>
            <a:r>
              <a:rPr lang="en-US" sz="3600" b="1" dirty="0">
                <a:solidFill>
                  <a:schemeClr val="bg1">
                    <a:lumMod val="65000"/>
                  </a:schemeClr>
                </a:solidFill>
                <a:latin typeface="Lato" panose="020F0502020204030203" pitchFamily="34" charset="0"/>
                <a:cs typeface="Arial" panose="020B0604020202020204" pitchFamily="34" charset="0"/>
              </a:rPr>
              <a:t>28+</a:t>
            </a:r>
            <a:r>
              <a:rPr lang="en-US" sz="3600" dirty="0">
                <a:solidFill>
                  <a:schemeClr val="bg1">
                    <a:lumMod val="65000"/>
                  </a:schemeClr>
                </a:solidFill>
                <a:latin typeface="Lato" panose="020F0502020204030203" pitchFamily="34" charset="0"/>
                <a:cs typeface="Arial" panose="020B0604020202020204" pitchFamily="34" charset="0"/>
              </a:rPr>
              <a:t> as possible.</a:t>
            </a:r>
          </a:p>
          <a:p>
            <a:pPr marL="742950" indent="-742950">
              <a:lnSpc>
                <a:spcPct val="120000"/>
              </a:lnSpc>
              <a:buAutoNum type="arabicPeriod"/>
            </a:pPr>
            <a:r>
              <a:rPr lang="en-US" sz="3600" dirty="0">
                <a:solidFill>
                  <a:schemeClr val="bg1">
                    <a:lumMod val="65000"/>
                  </a:schemeClr>
                </a:solidFill>
                <a:latin typeface="Lato" panose="020F0502020204030203" pitchFamily="34" charset="0"/>
                <a:cs typeface="Arial" panose="020B0604020202020204" pitchFamily="34" charset="0"/>
              </a:rPr>
              <a:t>Keep your summary tight. </a:t>
            </a:r>
            <a:r>
              <a:rPr lang="en-US" sz="3600" b="1" dirty="0">
                <a:solidFill>
                  <a:schemeClr val="bg1">
                    <a:lumMod val="65000"/>
                  </a:schemeClr>
                </a:solidFill>
                <a:latin typeface="Lato" panose="020F0502020204030203" pitchFamily="34" charset="0"/>
                <a:cs typeface="Arial" panose="020B0604020202020204" pitchFamily="34" charset="0"/>
              </a:rPr>
              <a:t>Think</a:t>
            </a:r>
            <a:r>
              <a:rPr lang="en-US" sz="3600" dirty="0">
                <a:solidFill>
                  <a:schemeClr val="bg1">
                    <a:lumMod val="65000"/>
                  </a:schemeClr>
                </a:solidFill>
                <a:latin typeface="Lato" panose="020F0502020204030203" pitchFamily="34" charset="0"/>
                <a:cs typeface="Arial" panose="020B0604020202020204" pitchFamily="34" charset="0"/>
              </a:rPr>
              <a:t> of it like “</a:t>
            </a:r>
            <a:r>
              <a:rPr lang="en-US" sz="3600" b="1" dirty="0">
                <a:solidFill>
                  <a:schemeClr val="bg1">
                    <a:lumMod val="65000"/>
                  </a:schemeClr>
                </a:solidFill>
                <a:latin typeface="Lato" panose="020F0502020204030203" pitchFamily="34" charset="0"/>
                <a:cs typeface="Arial" panose="020B0604020202020204" pitchFamily="34" charset="0"/>
              </a:rPr>
              <a:t>abstract+</a:t>
            </a:r>
            <a:r>
              <a:rPr lang="en-US" sz="3600" dirty="0">
                <a:solidFill>
                  <a:schemeClr val="bg1">
                    <a:lumMod val="65000"/>
                  </a:schemeClr>
                </a:solidFill>
                <a:latin typeface="Lato" panose="020F0502020204030203" pitchFamily="34" charset="0"/>
                <a:cs typeface="Arial" panose="020B0604020202020204" pitchFamily="34" charset="0"/>
              </a:rPr>
              <a:t>” with key figures only.</a:t>
            </a:r>
          </a:p>
          <a:p>
            <a:pPr marL="742950" indent="-742950">
              <a:lnSpc>
                <a:spcPct val="120000"/>
              </a:lnSpc>
              <a:buAutoNum type="arabicPeriod"/>
            </a:pPr>
            <a:r>
              <a:rPr lang="en-US" sz="3600" dirty="0">
                <a:solidFill>
                  <a:schemeClr val="bg1">
                    <a:lumMod val="65000"/>
                  </a:schemeClr>
                </a:solidFill>
                <a:latin typeface="Lato" panose="020F0502020204030203" pitchFamily="34" charset="0"/>
                <a:cs typeface="Arial" panose="020B0604020202020204" pitchFamily="34" charset="0"/>
              </a:rPr>
              <a:t>The </a:t>
            </a:r>
            <a:r>
              <a:rPr lang="en-US" sz="3600" b="1" dirty="0">
                <a:solidFill>
                  <a:schemeClr val="bg1">
                    <a:lumMod val="65000"/>
                  </a:schemeClr>
                </a:solidFill>
                <a:latin typeface="Lato" panose="020F0502020204030203" pitchFamily="34" charset="0"/>
                <a:cs typeface="Arial" panose="020B0604020202020204" pitchFamily="34" charset="0"/>
              </a:rPr>
              <a:t>more content you add here</a:t>
            </a:r>
            <a:r>
              <a:rPr lang="en-US" sz="3600" dirty="0">
                <a:solidFill>
                  <a:schemeClr val="bg1">
                    <a:lumMod val="65000"/>
                  </a:schemeClr>
                </a:solidFill>
                <a:latin typeface="Lato" panose="020F0502020204030203" pitchFamily="34" charset="0"/>
                <a:cs typeface="Arial" panose="020B0604020202020204" pitchFamily="34" charset="0"/>
              </a:rPr>
              <a:t>, the </a:t>
            </a:r>
            <a:r>
              <a:rPr lang="en-US" sz="3600" b="1" dirty="0">
                <a:solidFill>
                  <a:schemeClr val="bg1">
                    <a:lumMod val="65000"/>
                  </a:schemeClr>
                </a:solidFill>
                <a:latin typeface="Lato" panose="020F0502020204030203" pitchFamily="34" charset="0"/>
                <a:cs typeface="Arial" panose="020B0604020202020204" pitchFamily="34" charset="0"/>
              </a:rPr>
              <a:t>more</a:t>
            </a:r>
            <a:r>
              <a:rPr lang="en-US" sz="3600" dirty="0">
                <a:solidFill>
                  <a:schemeClr val="bg1">
                    <a:lumMod val="65000"/>
                  </a:schemeClr>
                </a:solidFill>
                <a:latin typeface="Lato" panose="020F0502020204030203" pitchFamily="34" charset="0"/>
                <a:cs typeface="Arial" panose="020B0604020202020204" pitchFamily="34" charset="0"/>
              </a:rPr>
              <a:t> </a:t>
            </a:r>
            <a:r>
              <a:rPr lang="en-US" sz="3600" b="1" dirty="0">
                <a:solidFill>
                  <a:schemeClr val="bg1">
                    <a:lumMod val="65000"/>
                  </a:schemeClr>
                </a:solidFill>
                <a:latin typeface="Lato" panose="020F0502020204030203" pitchFamily="34" charset="0"/>
                <a:cs typeface="Arial" panose="020B0604020202020204" pitchFamily="34" charset="0"/>
              </a:rPr>
              <a:t>cognitive load</a:t>
            </a:r>
            <a:r>
              <a:rPr lang="en-US" sz="3600" dirty="0">
                <a:solidFill>
                  <a:schemeClr val="bg1">
                    <a:lumMod val="65000"/>
                  </a:schemeClr>
                </a:solidFill>
                <a:latin typeface="Lato" panose="020F0502020204030203" pitchFamily="34" charset="0"/>
                <a:cs typeface="Arial" panose="020B0604020202020204" pitchFamily="34" charset="0"/>
              </a:rPr>
              <a:t> you add, and the more you’ll turn people off engaging. </a:t>
            </a:r>
          </a:p>
          <a:p>
            <a:pPr marL="742950" indent="-742950">
              <a:lnSpc>
                <a:spcPct val="120000"/>
              </a:lnSpc>
              <a:buAutoNum type="arabicPeriod"/>
            </a:pPr>
            <a:r>
              <a:rPr lang="en-US" sz="3600" i="1" dirty="0">
                <a:solidFill>
                  <a:schemeClr val="bg1">
                    <a:lumMod val="65000"/>
                  </a:schemeClr>
                </a:solidFill>
                <a:latin typeface="Lato" panose="020F0502020204030203" pitchFamily="34" charset="0"/>
                <a:cs typeface="Arial" panose="020B0604020202020204" pitchFamily="34" charset="0"/>
              </a:rPr>
              <a:t>Less</a:t>
            </a:r>
            <a:r>
              <a:rPr lang="en-US" sz="3600" dirty="0">
                <a:solidFill>
                  <a:schemeClr val="bg1">
                    <a:lumMod val="65000"/>
                  </a:schemeClr>
                </a:solidFill>
                <a:latin typeface="Lato" panose="020F0502020204030203" pitchFamily="34" charset="0"/>
                <a:cs typeface="Arial" panose="020B0604020202020204" pitchFamily="34" charset="0"/>
              </a:rPr>
              <a:t> content = </a:t>
            </a:r>
            <a:r>
              <a:rPr lang="en-US" sz="3600" i="1" dirty="0">
                <a:solidFill>
                  <a:schemeClr val="bg1">
                    <a:lumMod val="65000"/>
                  </a:schemeClr>
                </a:solidFill>
                <a:latin typeface="Lato" panose="020F0502020204030203" pitchFamily="34" charset="0"/>
                <a:cs typeface="Arial" panose="020B0604020202020204" pitchFamily="34" charset="0"/>
              </a:rPr>
              <a:t>more</a:t>
            </a:r>
            <a:r>
              <a:rPr lang="en-US" sz="3600" dirty="0">
                <a:solidFill>
                  <a:schemeClr val="bg1">
                    <a:lumMod val="65000"/>
                  </a:schemeClr>
                </a:solidFill>
                <a:latin typeface="Lato" panose="020F0502020204030203" pitchFamily="34" charset="0"/>
                <a:cs typeface="Arial" panose="020B0604020202020204" pitchFamily="34" charset="0"/>
              </a:rPr>
              <a:t> readers.</a:t>
            </a:r>
          </a:p>
          <a:p>
            <a:pPr marL="742950" indent="-742950">
              <a:lnSpc>
                <a:spcPct val="120000"/>
              </a:lnSpc>
              <a:buAutoNum type="arabicPeriod"/>
            </a:pPr>
            <a:r>
              <a:rPr lang="en-US" sz="3600" dirty="0">
                <a:solidFill>
                  <a:schemeClr val="bg1">
                    <a:lumMod val="65000"/>
                  </a:schemeClr>
                </a:solidFill>
                <a:latin typeface="Lato" panose="020F0502020204030203" pitchFamily="34" charset="0"/>
                <a:cs typeface="Arial" panose="020B0604020202020204" pitchFamily="34" charset="0"/>
              </a:rPr>
              <a:t>Now </a:t>
            </a:r>
            <a:r>
              <a:rPr lang="en-US" sz="3600" b="1" dirty="0">
                <a:solidFill>
                  <a:schemeClr val="bg1">
                    <a:lumMod val="65000"/>
                  </a:schemeClr>
                </a:solidFill>
                <a:latin typeface="Lato" panose="020F0502020204030203" pitchFamily="34" charset="0"/>
                <a:cs typeface="Arial" panose="020B0604020202020204" pitchFamily="34" charset="0"/>
              </a:rPr>
              <a:t>delete this</a:t>
            </a:r>
            <a:r>
              <a:rPr lang="en-US" sz="3600" dirty="0">
                <a:solidFill>
                  <a:schemeClr val="bg1">
                    <a:lumMod val="65000"/>
                  </a:schemeClr>
                </a:solidFill>
                <a:latin typeface="Lato" panose="020F0502020204030203" pitchFamily="34" charset="0"/>
                <a:cs typeface="Arial" panose="020B0604020202020204" pitchFamily="34" charset="0"/>
              </a:rPr>
              <a:t> text box. </a:t>
            </a:r>
            <a:r>
              <a:rPr lang="en-US" sz="3600" dirty="0">
                <a:solidFill>
                  <a:schemeClr val="bg1">
                    <a:lumMod val="65000"/>
                  </a:schemeClr>
                </a:solidFill>
                <a:latin typeface="Lato" panose="020F0502020204030203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</a:t>
            </a:r>
            <a:endParaRPr lang="en-US" sz="3600" dirty="0">
              <a:solidFill>
                <a:schemeClr val="bg1">
                  <a:lumMod val="65000"/>
                </a:schemeClr>
              </a:solidFill>
              <a:latin typeface="Lato" panose="020F0502020204030203" pitchFamily="34" charset="0"/>
              <a:cs typeface="Arial" panose="020B0604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5ECD59F-354D-4E6A-BDBE-1042A62B8C4F}"/>
              </a:ext>
            </a:extLst>
          </p:cNvPr>
          <p:cNvSpPr txBox="1"/>
          <p:nvPr/>
        </p:nvSpPr>
        <p:spPr>
          <a:xfrm>
            <a:off x="419101" y="902607"/>
            <a:ext cx="914884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i="1" dirty="0">
                <a:latin typeface="Lato" panose="020F0502020204030203" pitchFamily="34" charset="0"/>
                <a:cs typeface="Lato" panose="020F0502020204030203" pitchFamily="34" charset="0"/>
              </a:rPr>
              <a:t>COVID-19</a:t>
            </a:r>
          </a:p>
          <a:p>
            <a:r>
              <a:rPr lang="en-US" sz="5400" i="1" dirty="0">
                <a:latin typeface="Lato" panose="020F0502020204030203" pitchFamily="34" charset="0"/>
                <a:cs typeface="Lato" panose="020F0502020204030203" pitchFamily="34" charset="0"/>
              </a:rPr>
              <a:t>Deaths </a:t>
            </a:r>
            <a:r>
              <a:rPr lang="en-US" sz="5400" i="1">
                <a:latin typeface="Lato" panose="020F0502020204030203" pitchFamily="34" charset="0"/>
                <a:cs typeface="Lato" panose="020F0502020204030203" pitchFamily="34" charset="0"/>
              </a:rPr>
              <a:t>Statistics Analysis</a:t>
            </a:r>
            <a:endParaRPr lang="en-US" sz="5400" i="1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8896619-6953-4449-9A3C-A61AD6AB2C79}"/>
              </a:ext>
            </a:extLst>
          </p:cNvPr>
          <p:cNvSpPr txBox="1"/>
          <p:nvPr/>
        </p:nvSpPr>
        <p:spPr>
          <a:xfrm>
            <a:off x="1072722" y="3238117"/>
            <a:ext cx="751732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4400" dirty="0">
                <a:latin typeface="Lato" panose="020F0502020204030203" pitchFamily="34" charset="0"/>
                <a:cs typeface="Lato" panose="020F0502020204030203" pitchFamily="34" charset="0"/>
              </a:rPr>
              <a:t>Alexei </a:t>
            </a:r>
            <a:r>
              <a:rPr lang="en-US" sz="4400" dirty="0" err="1">
                <a:latin typeface="Lato" panose="020F0502020204030203" pitchFamily="34" charset="0"/>
                <a:cs typeface="Lato" panose="020F0502020204030203" pitchFamily="34" charset="0"/>
              </a:rPr>
              <a:t>Luchinsky</a:t>
            </a:r>
            <a:r>
              <a:rPr lang="en-US" sz="4400" dirty="0">
                <a:latin typeface="Lato" panose="020F0502020204030203" pitchFamily="34" charset="0"/>
                <a:cs typeface="Lato" panose="020F0502020204030203" pitchFamily="34" charset="0"/>
              </a:rPr>
              <a:t>, Mike </a:t>
            </a:r>
            <a:r>
              <a:rPr lang="en-US" sz="4400" dirty="0" err="1">
                <a:latin typeface="Lato" panose="020F0502020204030203" pitchFamily="34" charset="0"/>
                <a:cs typeface="Lato" panose="020F0502020204030203" pitchFamily="34" charset="0"/>
              </a:rPr>
              <a:t>Tery</a:t>
            </a:r>
            <a:r>
              <a:rPr lang="en-US" sz="4400" dirty="0">
                <a:latin typeface="Lato" panose="020F0502020204030203" pitchFamily="34" charset="0"/>
                <a:cs typeface="Lato" panose="020F0502020204030203" pitchFamily="34" charset="0"/>
              </a:rPr>
              <a:t>, Vanish Velo</a:t>
            </a:r>
          </a:p>
        </p:txBody>
      </p:sp>
      <p:sp>
        <p:nvSpPr>
          <p:cNvPr id="31" name="Graphic 18">
            <a:extLst>
              <a:ext uri="{FF2B5EF4-FFF2-40B4-BE49-F238E27FC236}">
                <a16:creationId xmlns:a16="http://schemas.microsoft.com/office/drawing/2014/main" id="{F5B6BCB8-E274-4409-AAF4-6A57A82756C5}"/>
              </a:ext>
            </a:extLst>
          </p:cNvPr>
          <p:cNvSpPr/>
          <p:nvPr/>
        </p:nvSpPr>
        <p:spPr>
          <a:xfrm>
            <a:off x="580988" y="3439284"/>
            <a:ext cx="360430" cy="335196"/>
          </a:xfrm>
          <a:custGeom>
            <a:avLst/>
            <a:gdLst>
              <a:gd name="connsiteX0" fmla="*/ 310594 w 327663"/>
              <a:gd name="connsiteY0" fmla="*/ 219906 h 335196"/>
              <a:gd name="connsiteX1" fmla="*/ 246568 w 327663"/>
              <a:gd name="connsiteY1" fmla="*/ 176217 h 335196"/>
              <a:gd name="connsiteX2" fmla="*/ 212295 w 327663"/>
              <a:gd name="connsiteY2" fmla="*/ 176217 h 335196"/>
              <a:gd name="connsiteX3" fmla="*/ 165217 w 327663"/>
              <a:gd name="connsiteY3" fmla="*/ 189022 h 335196"/>
              <a:gd name="connsiteX4" fmla="*/ 118138 w 327663"/>
              <a:gd name="connsiteY4" fmla="*/ 176217 h 335196"/>
              <a:gd name="connsiteX5" fmla="*/ 83866 w 327663"/>
              <a:gd name="connsiteY5" fmla="*/ 176217 h 335196"/>
              <a:gd name="connsiteX6" fmla="*/ 19839 w 327663"/>
              <a:gd name="connsiteY6" fmla="*/ 219906 h 335196"/>
              <a:gd name="connsiteX7" fmla="*/ 1385 w 327663"/>
              <a:gd name="connsiteY7" fmla="*/ 299750 h 335196"/>
              <a:gd name="connsiteX8" fmla="*/ 165970 w 327663"/>
              <a:gd name="connsiteY8" fmla="*/ 335529 h 335196"/>
              <a:gd name="connsiteX9" fmla="*/ 329802 w 327663"/>
              <a:gd name="connsiteY9" fmla="*/ 299750 h 335196"/>
              <a:gd name="connsiteX10" fmla="*/ 310594 w 327663"/>
              <a:gd name="connsiteY10" fmla="*/ 219906 h 335196"/>
              <a:gd name="connsiteX11" fmla="*/ 165593 w 327663"/>
              <a:gd name="connsiteY11" fmla="*/ 154749 h 335196"/>
              <a:gd name="connsiteX12" fmla="*/ 242425 w 327663"/>
              <a:gd name="connsiteY12" fmla="*/ 77918 h 335196"/>
              <a:gd name="connsiteX13" fmla="*/ 165593 w 327663"/>
              <a:gd name="connsiteY13" fmla="*/ 1086 h 335196"/>
              <a:gd name="connsiteX14" fmla="*/ 88762 w 327663"/>
              <a:gd name="connsiteY14" fmla="*/ 77918 h 335196"/>
              <a:gd name="connsiteX15" fmla="*/ 165593 w 327663"/>
              <a:gd name="connsiteY15" fmla="*/ 154749 h 335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7663" h="335196">
                <a:moveTo>
                  <a:pt x="310594" y="219906"/>
                </a:moveTo>
                <a:cubicBezTo>
                  <a:pt x="287243" y="179983"/>
                  <a:pt x="246568" y="176217"/>
                  <a:pt x="246568" y="176217"/>
                </a:cubicBezTo>
                <a:lnTo>
                  <a:pt x="212295" y="176217"/>
                </a:lnTo>
                <a:cubicBezTo>
                  <a:pt x="198360" y="184126"/>
                  <a:pt x="182541" y="189022"/>
                  <a:pt x="165217" y="189022"/>
                </a:cubicBezTo>
                <a:cubicBezTo>
                  <a:pt x="147892" y="189022"/>
                  <a:pt x="132074" y="184503"/>
                  <a:pt x="118138" y="176217"/>
                </a:cubicBezTo>
                <a:lnTo>
                  <a:pt x="83866" y="176217"/>
                </a:lnTo>
                <a:cubicBezTo>
                  <a:pt x="83866" y="176217"/>
                  <a:pt x="43190" y="179983"/>
                  <a:pt x="19839" y="219906"/>
                </a:cubicBezTo>
                <a:cubicBezTo>
                  <a:pt x="-2758" y="259828"/>
                  <a:pt x="1385" y="299750"/>
                  <a:pt x="1385" y="299750"/>
                </a:cubicBezTo>
                <a:cubicBezTo>
                  <a:pt x="1385" y="299750"/>
                  <a:pt x="37164" y="335529"/>
                  <a:pt x="165970" y="335529"/>
                </a:cubicBezTo>
                <a:cubicBezTo>
                  <a:pt x="294776" y="335529"/>
                  <a:pt x="329802" y="299750"/>
                  <a:pt x="329802" y="299750"/>
                </a:cubicBezTo>
                <a:cubicBezTo>
                  <a:pt x="329802" y="299750"/>
                  <a:pt x="333945" y="259828"/>
                  <a:pt x="310594" y="219906"/>
                </a:cubicBezTo>
                <a:close/>
                <a:moveTo>
                  <a:pt x="165593" y="154749"/>
                </a:moveTo>
                <a:cubicBezTo>
                  <a:pt x="208152" y="154749"/>
                  <a:pt x="242425" y="120477"/>
                  <a:pt x="242425" y="77918"/>
                </a:cubicBezTo>
                <a:cubicBezTo>
                  <a:pt x="242425" y="35359"/>
                  <a:pt x="208152" y="1086"/>
                  <a:pt x="165593" y="1086"/>
                </a:cubicBezTo>
                <a:cubicBezTo>
                  <a:pt x="123035" y="1086"/>
                  <a:pt x="88762" y="35736"/>
                  <a:pt x="88762" y="77918"/>
                </a:cubicBezTo>
                <a:cubicBezTo>
                  <a:pt x="88762" y="120477"/>
                  <a:pt x="123035" y="154749"/>
                  <a:pt x="165593" y="154749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366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693FD4E9-7476-A446-8C6B-41CD3B9E21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27709" y="30293755"/>
            <a:ext cx="7662037" cy="176816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693A3C1-E41D-1C42-A7A2-4B117ED520B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64200" y="18421284"/>
            <a:ext cx="7950200" cy="79248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7C5D7444-D7DF-7843-82CF-5213454A18F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52363" y="9739328"/>
            <a:ext cx="7662037" cy="319251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55A7E3A0-591E-584C-8931-252E2A0BA48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52363" y="13147114"/>
            <a:ext cx="7662038" cy="3192516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7FEDE01-37FE-4446-837D-3339CA47407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6612" y="18554182"/>
            <a:ext cx="3439279" cy="3439279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ACCD9F81-2AB8-B541-8286-D3D2907C580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9065" y="22383684"/>
            <a:ext cx="7237579" cy="5066305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0E11A1FE-9B53-5A4B-B399-282924B5B46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0968961" y="4933657"/>
            <a:ext cx="7540678" cy="287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8457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5927</TotalTime>
  <Words>412</Words>
  <Application>Microsoft Macintosh PowerPoint</Application>
  <PresentationFormat>Custom</PresentationFormat>
  <Paragraphs>77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Arial</vt:lpstr>
      <vt:lpstr>Calibri Light</vt:lpstr>
      <vt:lpstr>Lato</vt:lpstr>
      <vt:lpstr>Lato Black</vt:lpstr>
      <vt:lpstr>Calibri</vt:lpstr>
      <vt:lpstr>Office Theme</vt:lpstr>
      <vt:lpstr>Main finding goes here, translated into plain English. Emphasize the important words.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Mike Morrison</dc:creator>
  <cp:lastModifiedBy>Aleksei  Luchinsky</cp:lastModifiedBy>
  <cp:revision>273</cp:revision>
  <dcterms:created xsi:type="dcterms:W3CDTF">2018-09-16T19:13:41Z</dcterms:created>
  <dcterms:modified xsi:type="dcterms:W3CDTF">2020-12-05T17:04:28Z</dcterms:modified>
</cp:coreProperties>
</file>